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5143500" cx="9144000"/>
  <p:notesSz cx="6858000" cy="9144000"/>
  <p:embeddedFontLst>
    <p:embeddedFont>
      <p:font typeface="Roboto"/>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Roboto-regular.fntdata"/><Relationship Id="rId16" Type="http://schemas.openxmlformats.org/officeDocument/2006/relationships/slide" Target="slides/slide10.xml"/><Relationship Id="rId5" Type="http://schemas.openxmlformats.org/officeDocument/2006/relationships/slideMaster" Target="slideMasters/slideMaster2.xml"/><Relationship Id="rId19" Type="http://schemas.openxmlformats.org/officeDocument/2006/relationships/font" Target="fonts/Roboto-italic.fntdata"/><Relationship Id="rId6" Type="http://schemas.openxmlformats.org/officeDocument/2006/relationships/notesMaster" Target="notesMasters/notesMaster1.xml"/><Relationship Id="rId18" Type="http://schemas.openxmlformats.org/officeDocument/2006/relationships/font" Target="fonts/Roboto-bold.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pp.mindwellu.com/YourCustomURL/liveClasses"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pp.mindwellu.com/YourCustomURL/library"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26342e9aa1c_1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Introduce MindWell to your group. Things to include might be: </a:t>
            </a:r>
            <a:endParaRPr/>
          </a:p>
          <a:p>
            <a:pPr indent="-298450" lvl="0" marL="457200" rtl="0" algn="l">
              <a:spcBef>
                <a:spcPts val="0"/>
              </a:spcBef>
              <a:spcAft>
                <a:spcPts val="0"/>
              </a:spcAft>
              <a:buSzPts val="1100"/>
              <a:buChar char="-"/>
            </a:pPr>
            <a:r>
              <a:rPr lang="en"/>
              <a:t>Why your organization has chosen to work with MindWell</a:t>
            </a:r>
            <a:endParaRPr/>
          </a:p>
          <a:p>
            <a:pPr indent="-298450" lvl="0" marL="457200" rtl="0" algn="l">
              <a:spcBef>
                <a:spcPts val="0"/>
              </a:spcBef>
              <a:spcAft>
                <a:spcPts val="0"/>
              </a:spcAft>
              <a:buSzPts val="1100"/>
              <a:buChar char="-"/>
            </a:pPr>
            <a:r>
              <a:rPr lang="en"/>
              <a:t>Your own experience with MindWell</a:t>
            </a:r>
            <a:endParaRPr/>
          </a:p>
        </p:txBody>
      </p:sp>
      <p:sp>
        <p:nvSpPr>
          <p:cNvPr id="127" name="Google Shape;127;g26342e9aa1c_1_7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26342e9aa1c_1_2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Encourage folks to sign up or log in and take action right away.</a:t>
            </a:r>
            <a:endParaRPr/>
          </a:p>
        </p:txBody>
      </p:sp>
      <p:sp>
        <p:nvSpPr>
          <p:cNvPr id="277" name="Google Shape;277;g26342e9aa1c_1_2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26342e9aa1c_1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Show them the benefits of using MindWell. Call out some of the ones that might be especially interesting to your folks. Most are interested in stress reduction, improved mental health and focus. Are there specific stats here that helpful to the people you’re presenting to? For example, if you’re presenting to leaders who will be using MindWell within their teams - leadership, engagement and collaboration would be very appealing.  These statistics are based on over 100,000 users on MindWell and 10,000 surveys completed. </a:t>
            </a:r>
            <a:endParaRPr/>
          </a:p>
        </p:txBody>
      </p:sp>
      <p:sp>
        <p:nvSpPr>
          <p:cNvPr id="137" name="Google Shape;137;g26342e9aa1c_1_8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26342e9aa1c_1_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Take a moment to have people reflect on how this would benefit them both at work and at home. Offer them a moment to think, and then discuss as a group. This will help encourage folks to join MindWell, as they see the direct benefits it will have on them. </a:t>
            </a:r>
            <a:endParaRPr/>
          </a:p>
        </p:txBody>
      </p:sp>
      <p:sp>
        <p:nvSpPr>
          <p:cNvPr id="171" name="Google Shape;171;g26342e9aa1c_1_1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26342e9aa1c_1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Introduce them to MindWell’s main practice, Take 5, by clicking the link and watching the video together. Invite them to follow the cues throughout the video. This video is meant to be instructional so people learn how to guide themselves through a Take 5.  The steps of Take 5 are guiding you in bringing your attention back into the present moment.  Take 5 is a new exercise that takes time to practice and you get better at.  Like brushing your teeth, think of Take 5 like mental flossing and over time it becomes a habit.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After the video, you could ask questions such as: </a:t>
            </a:r>
            <a:endParaRPr/>
          </a:p>
          <a:p>
            <a:pPr indent="-298450" lvl="0" marL="457200" rtl="0" algn="l">
              <a:spcBef>
                <a:spcPts val="0"/>
              </a:spcBef>
              <a:spcAft>
                <a:spcPts val="0"/>
              </a:spcAft>
              <a:buSzPts val="1100"/>
              <a:buChar char="-"/>
            </a:pPr>
            <a:r>
              <a:rPr lang="en"/>
              <a:t>How do you feel NOW?</a:t>
            </a:r>
            <a:endParaRPr/>
          </a:p>
          <a:p>
            <a:pPr indent="-298450" lvl="0" marL="457200" rtl="0" algn="l">
              <a:spcBef>
                <a:spcPts val="0"/>
              </a:spcBef>
              <a:spcAft>
                <a:spcPts val="0"/>
              </a:spcAft>
              <a:buSzPts val="1100"/>
              <a:buChar char="-"/>
            </a:pPr>
            <a:r>
              <a:rPr lang="en"/>
              <a:t>How do you think you can fit Take 5 into your day? </a:t>
            </a:r>
            <a:endParaRPr/>
          </a:p>
        </p:txBody>
      </p:sp>
      <p:sp>
        <p:nvSpPr>
          <p:cNvPr id="185" name="Google Shape;185;g26342e9aa1c_1_13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26342e9aa1c_1_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There are three main areas inside the MindWell app which are presented on this slide. </a:t>
            </a:r>
            <a:endParaRPr/>
          </a:p>
          <a:p>
            <a:pPr indent="0" lvl="0" marL="0" rtl="0" algn="l">
              <a:spcBef>
                <a:spcPts val="0"/>
              </a:spcBef>
              <a:spcAft>
                <a:spcPts val="0"/>
              </a:spcAft>
              <a:buNone/>
            </a:pPr>
            <a:r>
              <a:rPr lang="en"/>
              <a:t>While we do recommend that everyone goes through the available Trainings, they will benefit from engaging with any of the above options. </a:t>
            </a:r>
            <a:endParaRPr/>
          </a:p>
          <a:p>
            <a:pPr indent="0" lvl="0" marL="0" rtl="0" algn="l">
              <a:spcBef>
                <a:spcPts val="0"/>
              </a:spcBef>
              <a:spcAft>
                <a:spcPts val="0"/>
              </a:spcAft>
              <a:buNone/>
            </a:pPr>
            <a:r>
              <a:rPr lang="en"/>
              <a:t>Unless your organization has deemed the training mandatory, encourage them to consider which option(s) feel most exciting or doable for them.</a:t>
            </a:r>
            <a:endParaRPr/>
          </a:p>
        </p:txBody>
      </p:sp>
      <p:sp>
        <p:nvSpPr>
          <p:cNvPr id="202" name="Google Shape;202;g26342e9aa1c_1_14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26342e9aa1c_1_1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Going through the Take 5 Daily training is the fastest way to see results. If you are doing a MindWell or organizational cohort of Take 5 Daily, now is a great time to have them register.</a:t>
            </a:r>
            <a:endParaRPr/>
          </a:p>
          <a:p>
            <a:pPr indent="0" lvl="0" marL="0" rtl="0" algn="l">
              <a:spcBef>
                <a:spcPts val="0"/>
              </a:spcBef>
              <a:spcAft>
                <a:spcPts val="0"/>
              </a:spcAft>
              <a:buNone/>
            </a:pPr>
            <a:r>
              <a:rPr lang="en"/>
              <a:t>You can share the URL with them, changing out “YourCustomURL with your custom company token : https://app.mindwellu.com/YourCustomURL/training</a:t>
            </a:r>
            <a:endParaRPr/>
          </a:p>
        </p:txBody>
      </p:sp>
      <p:sp>
        <p:nvSpPr>
          <p:cNvPr id="224" name="Google Shape;224;g26342e9aa1c_1_16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26342e9aa1c_1_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Go over the various types of classes that we have. Live classes are a great way to take a break during the day that will actually make you feel energized, instead of drained (like might happen if you choose to scroll social media on your break instead). </a:t>
            </a:r>
            <a:endParaRPr/>
          </a:p>
          <a:p>
            <a:pPr indent="0" lvl="0" marL="0" rtl="0" algn="l">
              <a:spcBef>
                <a:spcPts val="0"/>
              </a:spcBef>
              <a:spcAft>
                <a:spcPts val="0"/>
              </a:spcAft>
              <a:buNone/>
            </a:pPr>
            <a:r>
              <a:rPr lang="en"/>
              <a:t>These live classes are just 20-30 minutes in length and are a great way to rejuvenate through the day.</a:t>
            </a:r>
            <a:endParaRPr/>
          </a:p>
          <a:p>
            <a:pPr indent="0" lvl="0" marL="0" rtl="0" algn="l">
              <a:spcBef>
                <a:spcPts val="0"/>
              </a:spcBef>
              <a:spcAft>
                <a:spcPts val="0"/>
              </a:spcAft>
              <a:buNone/>
            </a:pPr>
            <a:r>
              <a:rPr lang="en"/>
              <a:t>Everything from physical movement to cooking and more.</a:t>
            </a:r>
            <a:endParaRPr/>
          </a:p>
          <a:p>
            <a:pPr indent="0" lvl="0" marL="0" rtl="0" algn="l">
              <a:spcBef>
                <a:spcPts val="0"/>
              </a:spcBef>
              <a:spcAft>
                <a:spcPts val="0"/>
              </a:spcAft>
              <a:buNone/>
            </a:pPr>
            <a:r>
              <a:rPr lang="en"/>
              <a:t>They can see updated themes and programs at: </a:t>
            </a:r>
            <a:r>
              <a:rPr lang="en" u="sng">
                <a:solidFill>
                  <a:schemeClr val="hlink"/>
                </a:solidFill>
                <a:hlinkClick r:id="rId2"/>
              </a:rPr>
              <a:t>https://app.mindwellu.com/YourCustomURL/liveClasses</a:t>
            </a:r>
            <a:r>
              <a:rPr lang="en">
                <a:solidFill>
                  <a:schemeClr val="dk1"/>
                </a:solidFill>
              </a:rPr>
              <a:t> (again, ensure you switch out “YourCustomURL” to your custom organization token)</a:t>
            </a:r>
            <a:endParaRPr/>
          </a:p>
        </p:txBody>
      </p:sp>
      <p:sp>
        <p:nvSpPr>
          <p:cNvPr id="237" name="Google Shape;237;g26342e9aa1c_1_18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6342e9aa1c_1_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Can’t join a live class? Check out the video library which is updated every week with recordings of live classes.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Use the filter to find a topic, instructor or type of class that suits </a:t>
            </a:r>
            <a:r>
              <a:rPr lang="en"/>
              <a:t>what</a:t>
            </a:r>
            <a:r>
              <a:rPr lang="en"/>
              <a:t> you need in the moment. Topics include stress management, leadership, increasing focus and so much more.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2"/>
              </a:rPr>
              <a:t>https://app.mindwellu.com/YourCustomURL/library</a:t>
            </a:r>
            <a:r>
              <a:rPr lang="en">
                <a:solidFill>
                  <a:schemeClr val="dk1"/>
                </a:solidFill>
              </a:rPr>
              <a:t> (again, be sure to switch out “YourCustomURL” with your organization’s custom token)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THis is also a great opportunity to choose a video and watch with the team.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
        <p:nvSpPr>
          <p:cNvPr id="254" name="Google Shape;254;g26342e9aa1c_1_19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26342e9aa1c_1_2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a great opportunity to get some commitment from your group.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Have them take a moment to reflect on how they can see themselves using mindwell. Have them log in and get started! </a:t>
            </a:r>
            <a:endParaRPr/>
          </a:p>
        </p:txBody>
      </p:sp>
      <p:sp>
        <p:nvSpPr>
          <p:cNvPr id="266" name="Google Shape;266;g26342e9aa1c_1_20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4"/>
          <p:cNvSpPr txBox="1"/>
          <p:nvPr>
            <p:ph idx="10" type="dt"/>
          </p:nvPr>
        </p:nvSpPr>
        <p:spPr>
          <a:xfrm>
            <a:off x="228600" y="3178175"/>
            <a:ext cx="1066800" cy="182563"/>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8" name="Google Shape;58;p14"/>
          <p:cNvSpPr txBox="1"/>
          <p:nvPr>
            <p:ph idx="11" type="ftr"/>
          </p:nvPr>
        </p:nvSpPr>
        <p:spPr>
          <a:xfrm>
            <a:off x="1562100" y="3178175"/>
            <a:ext cx="1447800" cy="182563"/>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9" name="Google Shape;59;p14"/>
          <p:cNvSpPr txBox="1"/>
          <p:nvPr>
            <p:ph idx="12" type="sldNum"/>
          </p:nvPr>
        </p:nvSpPr>
        <p:spPr>
          <a:xfrm>
            <a:off x="3276600" y="3178175"/>
            <a:ext cx="1066800" cy="182563"/>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342900" y="1065213"/>
            <a:ext cx="3886200" cy="735013"/>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2" name="Google Shape;62;p15"/>
          <p:cNvSpPr txBox="1"/>
          <p:nvPr>
            <p:ph idx="1" type="subTitle"/>
          </p:nvPr>
        </p:nvSpPr>
        <p:spPr>
          <a:xfrm>
            <a:off x="685800" y="1943100"/>
            <a:ext cx="3200400" cy="876300"/>
          </a:xfrm>
          <a:prstGeom prst="rect">
            <a:avLst/>
          </a:prstGeom>
          <a:noFill/>
          <a:ln>
            <a:noFill/>
          </a:ln>
        </p:spPr>
        <p:txBody>
          <a:bodyPr anchorCtr="0" anchor="t" bIns="22850" lIns="45725" spcFirstLastPara="1" rIns="45725" wrap="square" tIns="2285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p:txBody>
      </p:sp>
      <p:sp>
        <p:nvSpPr>
          <p:cNvPr id="63" name="Google Shape;63;p15"/>
          <p:cNvSpPr txBox="1"/>
          <p:nvPr>
            <p:ph idx="10" type="dt"/>
          </p:nvPr>
        </p:nvSpPr>
        <p:spPr>
          <a:xfrm>
            <a:off x="228600" y="3178175"/>
            <a:ext cx="1066800" cy="182563"/>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4" name="Google Shape;64;p15"/>
          <p:cNvSpPr txBox="1"/>
          <p:nvPr>
            <p:ph idx="11" type="ftr"/>
          </p:nvPr>
        </p:nvSpPr>
        <p:spPr>
          <a:xfrm>
            <a:off x="1562100" y="3178175"/>
            <a:ext cx="1447800" cy="182563"/>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5" name="Google Shape;65;p15"/>
          <p:cNvSpPr txBox="1"/>
          <p:nvPr>
            <p:ph idx="12" type="sldNum"/>
          </p:nvPr>
        </p:nvSpPr>
        <p:spPr>
          <a:xfrm>
            <a:off x="3276600" y="3178175"/>
            <a:ext cx="1066800" cy="182563"/>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6" name="Shape 66"/>
        <p:cNvGrpSpPr/>
        <p:nvPr/>
      </p:nvGrpSpPr>
      <p:grpSpPr>
        <a:xfrm>
          <a:off x="0" y="0"/>
          <a:ext cx="0" cy="0"/>
          <a:chOff x="0" y="0"/>
          <a:chExt cx="0" cy="0"/>
        </a:xfrm>
      </p:grpSpPr>
      <p:sp>
        <p:nvSpPr>
          <p:cNvPr id="67" name="Google Shape;67;p16"/>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8" name="Google Shape;68;p16"/>
          <p:cNvSpPr txBox="1"/>
          <p:nvPr>
            <p:ph idx="1" type="body"/>
          </p:nvPr>
        </p:nvSpPr>
        <p:spPr>
          <a:xfrm>
            <a:off x="228600" y="800100"/>
            <a:ext cx="4114800" cy="2262982"/>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69" name="Google Shape;69;p16"/>
          <p:cNvSpPr txBox="1"/>
          <p:nvPr>
            <p:ph idx="10" type="dt"/>
          </p:nvPr>
        </p:nvSpPr>
        <p:spPr>
          <a:xfrm>
            <a:off x="228600" y="3178175"/>
            <a:ext cx="1066800" cy="182563"/>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0" name="Google Shape;70;p16"/>
          <p:cNvSpPr txBox="1"/>
          <p:nvPr>
            <p:ph idx="11" type="ftr"/>
          </p:nvPr>
        </p:nvSpPr>
        <p:spPr>
          <a:xfrm>
            <a:off x="1562100" y="3178175"/>
            <a:ext cx="1447800" cy="182563"/>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1" name="Google Shape;71;p16"/>
          <p:cNvSpPr txBox="1"/>
          <p:nvPr>
            <p:ph idx="12" type="sldNum"/>
          </p:nvPr>
        </p:nvSpPr>
        <p:spPr>
          <a:xfrm>
            <a:off x="3276600" y="3178175"/>
            <a:ext cx="1066800" cy="182563"/>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17"/>
          <p:cNvSpPr txBox="1"/>
          <p:nvPr>
            <p:ph type="title"/>
          </p:nvPr>
        </p:nvSpPr>
        <p:spPr>
          <a:xfrm>
            <a:off x="361156" y="2203450"/>
            <a:ext cx="3886200" cy="681038"/>
          </a:xfrm>
          <a:prstGeom prst="rect">
            <a:avLst/>
          </a:prstGeom>
          <a:noFill/>
          <a:ln>
            <a:noFill/>
          </a:ln>
        </p:spPr>
        <p:txBody>
          <a:bodyPr anchorCtr="0" anchor="t" bIns="22850" lIns="45725" spcFirstLastPara="1" rIns="45725" wrap="square" tIns="22850">
            <a:normAutofit/>
          </a:bodyPr>
          <a:lstStyle>
            <a:lvl1pPr lvl="0" algn="l">
              <a:spcBef>
                <a:spcPts val="0"/>
              </a:spcBef>
              <a:spcAft>
                <a:spcPts val="0"/>
              </a:spcAft>
              <a:buClr>
                <a:schemeClr val="dk1"/>
              </a:buClr>
              <a:buSzPts val="2000"/>
              <a:buFont typeface="Calibri"/>
              <a:buNone/>
              <a:defRPr b="1" sz="2000"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74" name="Google Shape;74;p17"/>
          <p:cNvSpPr txBox="1"/>
          <p:nvPr>
            <p:ph idx="1" type="body"/>
          </p:nvPr>
        </p:nvSpPr>
        <p:spPr>
          <a:xfrm>
            <a:off x="361156" y="1453357"/>
            <a:ext cx="3886200" cy="750094"/>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rgbClr val="888888"/>
              </a:buClr>
              <a:buSzPts val="1000"/>
              <a:buNone/>
              <a:defRPr sz="1000">
                <a:solidFill>
                  <a:srgbClr val="888888"/>
                </a:solidFill>
              </a:defRPr>
            </a:lvl1pPr>
            <a:lvl2pPr indent="-228600" lvl="1" marL="914400" algn="l">
              <a:spcBef>
                <a:spcPts val="200"/>
              </a:spcBef>
              <a:spcAft>
                <a:spcPts val="0"/>
              </a:spcAft>
              <a:buClr>
                <a:srgbClr val="888888"/>
              </a:buClr>
              <a:buSzPts val="900"/>
              <a:buNone/>
              <a:defRPr sz="900">
                <a:solidFill>
                  <a:srgbClr val="888888"/>
                </a:solidFill>
              </a:defRPr>
            </a:lvl2pPr>
            <a:lvl3pPr indent="-228600" lvl="2" marL="1371600" algn="l">
              <a:spcBef>
                <a:spcPts val="200"/>
              </a:spcBef>
              <a:spcAft>
                <a:spcPts val="0"/>
              </a:spcAft>
              <a:buClr>
                <a:srgbClr val="888888"/>
              </a:buClr>
              <a:buSzPts val="800"/>
              <a:buNone/>
              <a:defRPr sz="800">
                <a:solidFill>
                  <a:srgbClr val="888888"/>
                </a:solidFill>
              </a:defRPr>
            </a:lvl3pPr>
            <a:lvl4pPr indent="-228600" lvl="3" marL="1828800" algn="l">
              <a:spcBef>
                <a:spcPts val="100"/>
              </a:spcBef>
              <a:spcAft>
                <a:spcPts val="0"/>
              </a:spcAft>
              <a:buClr>
                <a:srgbClr val="888888"/>
              </a:buClr>
              <a:buSzPts val="700"/>
              <a:buNone/>
              <a:defRPr sz="700">
                <a:solidFill>
                  <a:srgbClr val="888888"/>
                </a:solidFill>
              </a:defRPr>
            </a:lvl4pPr>
            <a:lvl5pPr indent="-228600" lvl="4" marL="2286000" algn="l">
              <a:spcBef>
                <a:spcPts val="100"/>
              </a:spcBef>
              <a:spcAft>
                <a:spcPts val="0"/>
              </a:spcAft>
              <a:buClr>
                <a:srgbClr val="888888"/>
              </a:buClr>
              <a:buSzPts val="700"/>
              <a:buNone/>
              <a:defRPr sz="700">
                <a:solidFill>
                  <a:srgbClr val="888888"/>
                </a:solidFill>
              </a:defRPr>
            </a:lvl5pPr>
            <a:lvl6pPr indent="-228600" lvl="5" marL="2743200" algn="l">
              <a:spcBef>
                <a:spcPts val="100"/>
              </a:spcBef>
              <a:spcAft>
                <a:spcPts val="0"/>
              </a:spcAft>
              <a:buClr>
                <a:srgbClr val="888888"/>
              </a:buClr>
              <a:buSzPts val="700"/>
              <a:buNone/>
              <a:defRPr sz="700">
                <a:solidFill>
                  <a:srgbClr val="888888"/>
                </a:solidFill>
              </a:defRPr>
            </a:lvl6pPr>
            <a:lvl7pPr indent="-228600" lvl="6" marL="3200400" algn="l">
              <a:spcBef>
                <a:spcPts val="100"/>
              </a:spcBef>
              <a:spcAft>
                <a:spcPts val="0"/>
              </a:spcAft>
              <a:buClr>
                <a:srgbClr val="888888"/>
              </a:buClr>
              <a:buSzPts val="700"/>
              <a:buNone/>
              <a:defRPr sz="700">
                <a:solidFill>
                  <a:srgbClr val="888888"/>
                </a:solidFill>
              </a:defRPr>
            </a:lvl7pPr>
            <a:lvl8pPr indent="-228600" lvl="7" marL="3657600" algn="l">
              <a:spcBef>
                <a:spcPts val="100"/>
              </a:spcBef>
              <a:spcAft>
                <a:spcPts val="0"/>
              </a:spcAft>
              <a:buClr>
                <a:srgbClr val="888888"/>
              </a:buClr>
              <a:buSzPts val="700"/>
              <a:buNone/>
              <a:defRPr sz="700">
                <a:solidFill>
                  <a:srgbClr val="888888"/>
                </a:solidFill>
              </a:defRPr>
            </a:lvl8pPr>
            <a:lvl9pPr indent="-228600" lvl="8" marL="4114800" algn="l">
              <a:spcBef>
                <a:spcPts val="100"/>
              </a:spcBef>
              <a:spcAft>
                <a:spcPts val="0"/>
              </a:spcAft>
              <a:buClr>
                <a:srgbClr val="888888"/>
              </a:buClr>
              <a:buSzPts val="700"/>
              <a:buNone/>
              <a:defRPr sz="700">
                <a:solidFill>
                  <a:srgbClr val="888888"/>
                </a:solidFill>
              </a:defRPr>
            </a:lvl9pPr>
          </a:lstStyle>
          <a:p/>
        </p:txBody>
      </p:sp>
      <p:sp>
        <p:nvSpPr>
          <p:cNvPr id="75" name="Google Shape;75;p17"/>
          <p:cNvSpPr txBox="1"/>
          <p:nvPr>
            <p:ph idx="10" type="dt"/>
          </p:nvPr>
        </p:nvSpPr>
        <p:spPr>
          <a:xfrm>
            <a:off x="228600" y="3178175"/>
            <a:ext cx="1066800" cy="182563"/>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6" name="Google Shape;76;p17"/>
          <p:cNvSpPr txBox="1"/>
          <p:nvPr>
            <p:ph idx="11" type="ftr"/>
          </p:nvPr>
        </p:nvSpPr>
        <p:spPr>
          <a:xfrm>
            <a:off x="1562100" y="3178175"/>
            <a:ext cx="1447800" cy="182563"/>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7" name="Google Shape;77;p17"/>
          <p:cNvSpPr txBox="1"/>
          <p:nvPr>
            <p:ph idx="12" type="sldNum"/>
          </p:nvPr>
        </p:nvSpPr>
        <p:spPr>
          <a:xfrm>
            <a:off x="3276600" y="3178175"/>
            <a:ext cx="1066800" cy="182563"/>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8" name="Shape 78"/>
        <p:cNvGrpSpPr/>
        <p:nvPr/>
      </p:nvGrpSpPr>
      <p:grpSpPr>
        <a:xfrm>
          <a:off x="0" y="0"/>
          <a:ext cx="0" cy="0"/>
          <a:chOff x="0" y="0"/>
          <a:chExt cx="0" cy="0"/>
        </a:xfrm>
      </p:grpSpPr>
      <p:sp>
        <p:nvSpPr>
          <p:cNvPr id="79" name="Google Shape;79;p18"/>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0" name="Google Shape;80;p18"/>
          <p:cNvSpPr txBox="1"/>
          <p:nvPr>
            <p:ph idx="1" type="body"/>
          </p:nvPr>
        </p:nvSpPr>
        <p:spPr>
          <a:xfrm>
            <a:off x="228600" y="800100"/>
            <a:ext cx="2019300" cy="2262982"/>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1" name="Google Shape;81;p18"/>
          <p:cNvSpPr txBox="1"/>
          <p:nvPr>
            <p:ph idx="2" type="body"/>
          </p:nvPr>
        </p:nvSpPr>
        <p:spPr>
          <a:xfrm>
            <a:off x="2324100" y="800100"/>
            <a:ext cx="2019300" cy="2262982"/>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2" name="Google Shape;82;p18"/>
          <p:cNvSpPr txBox="1"/>
          <p:nvPr>
            <p:ph idx="10" type="dt"/>
          </p:nvPr>
        </p:nvSpPr>
        <p:spPr>
          <a:xfrm>
            <a:off x="228600" y="3178175"/>
            <a:ext cx="1066800" cy="182563"/>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3" name="Google Shape;83;p18"/>
          <p:cNvSpPr txBox="1"/>
          <p:nvPr>
            <p:ph idx="11" type="ftr"/>
          </p:nvPr>
        </p:nvSpPr>
        <p:spPr>
          <a:xfrm>
            <a:off x="1562100" y="3178175"/>
            <a:ext cx="1447800" cy="182563"/>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4" name="Google Shape;84;p18"/>
          <p:cNvSpPr txBox="1"/>
          <p:nvPr>
            <p:ph idx="12" type="sldNum"/>
          </p:nvPr>
        </p:nvSpPr>
        <p:spPr>
          <a:xfrm>
            <a:off x="3276600" y="3178175"/>
            <a:ext cx="1066800" cy="182563"/>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5" name="Shape 85"/>
        <p:cNvGrpSpPr/>
        <p:nvPr/>
      </p:nvGrpSpPr>
      <p:grpSpPr>
        <a:xfrm>
          <a:off x="0" y="0"/>
          <a:ext cx="0" cy="0"/>
          <a:chOff x="0" y="0"/>
          <a:chExt cx="0" cy="0"/>
        </a:xfrm>
      </p:grpSpPr>
      <p:sp>
        <p:nvSpPr>
          <p:cNvPr id="86" name="Google Shape;86;p19"/>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7" name="Google Shape;87;p19"/>
          <p:cNvSpPr txBox="1"/>
          <p:nvPr>
            <p:ph idx="1" type="body"/>
          </p:nvPr>
        </p:nvSpPr>
        <p:spPr>
          <a:xfrm>
            <a:off x="228600" y="767556"/>
            <a:ext cx="2020094" cy="319881"/>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88" name="Google Shape;88;p19"/>
          <p:cNvSpPr txBox="1"/>
          <p:nvPr>
            <p:ph idx="2" type="body"/>
          </p:nvPr>
        </p:nvSpPr>
        <p:spPr>
          <a:xfrm>
            <a:off x="228600" y="1087438"/>
            <a:ext cx="2020094" cy="1975644"/>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89" name="Google Shape;89;p19"/>
          <p:cNvSpPr txBox="1"/>
          <p:nvPr>
            <p:ph idx="3" type="body"/>
          </p:nvPr>
        </p:nvSpPr>
        <p:spPr>
          <a:xfrm>
            <a:off x="2322513" y="767556"/>
            <a:ext cx="2020888" cy="319881"/>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90" name="Google Shape;90;p19"/>
          <p:cNvSpPr txBox="1"/>
          <p:nvPr>
            <p:ph idx="4" type="body"/>
          </p:nvPr>
        </p:nvSpPr>
        <p:spPr>
          <a:xfrm>
            <a:off x="2322513" y="1087438"/>
            <a:ext cx="2020888" cy="1975644"/>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91" name="Google Shape;91;p19"/>
          <p:cNvSpPr txBox="1"/>
          <p:nvPr>
            <p:ph idx="10" type="dt"/>
          </p:nvPr>
        </p:nvSpPr>
        <p:spPr>
          <a:xfrm>
            <a:off x="228600" y="3178175"/>
            <a:ext cx="1066800" cy="182563"/>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2" name="Google Shape;92;p19"/>
          <p:cNvSpPr txBox="1"/>
          <p:nvPr>
            <p:ph idx="11" type="ftr"/>
          </p:nvPr>
        </p:nvSpPr>
        <p:spPr>
          <a:xfrm>
            <a:off x="1562100" y="3178175"/>
            <a:ext cx="1447800" cy="182563"/>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3" name="Google Shape;93;p19"/>
          <p:cNvSpPr txBox="1"/>
          <p:nvPr>
            <p:ph idx="12" type="sldNum"/>
          </p:nvPr>
        </p:nvSpPr>
        <p:spPr>
          <a:xfrm>
            <a:off x="3276600" y="3178175"/>
            <a:ext cx="1066800" cy="182563"/>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4" name="Shape 94"/>
        <p:cNvGrpSpPr/>
        <p:nvPr/>
      </p:nvGrpSpPr>
      <p:grpSpPr>
        <a:xfrm>
          <a:off x="0" y="0"/>
          <a:ext cx="0" cy="0"/>
          <a:chOff x="0" y="0"/>
          <a:chExt cx="0" cy="0"/>
        </a:xfrm>
      </p:grpSpPr>
      <p:sp>
        <p:nvSpPr>
          <p:cNvPr id="95" name="Google Shape;95;p20"/>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96" name="Google Shape;96;p20"/>
          <p:cNvSpPr txBox="1"/>
          <p:nvPr>
            <p:ph idx="10" type="dt"/>
          </p:nvPr>
        </p:nvSpPr>
        <p:spPr>
          <a:xfrm>
            <a:off x="228600" y="3178175"/>
            <a:ext cx="1066800" cy="182563"/>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7" name="Google Shape;97;p20"/>
          <p:cNvSpPr txBox="1"/>
          <p:nvPr>
            <p:ph idx="11" type="ftr"/>
          </p:nvPr>
        </p:nvSpPr>
        <p:spPr>
          <a:xfrm>
            <a:off x="1562100" y="3178175"/>
            <a:ext cx="1447800" cy="182563"/>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8" name="Google Shape;98;p20"/>
          <p:cNvSpPr txBox="1"/>
          <p:nvPr>
            <p:ph idx="12" type="sldNum"/>
          </p:nvPr>
        </p:nvSpPr>
        <p:spPr>
          <a:xfrm>
            <a:off x="3276600" y="3178175"/>
            <a:ext cx="1066800" cy="182563"/>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228600" y="136525"/>
            <a:ext cx="1504157" cy="581025"/>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1" name="Google Shape;101;p21"/>
          <p:cNvSpPr txBox="1"/>
          <p:nvPr>
            <p:ph idx="1" type="body"/>
          </p:nvPr>
        </p:nvSpPr>
        <p:spPr>
          <a:xfrm>
            <a:off x="1787525" y="136525"/>
            <a:ext cx="2555875" cy="2926557"/>
          </a:xfrm>
          <a:prstGeom prst="rect">
            <a:avLst/>
          </a:prstGeom>
          <a:noFill/>
          <a:ln>
            <a:noFill/>
          </a:ln>
        </p:spPr>
        <p:txBody>
          <a:bodyPr anchorCtr="0" anchor="t" bIns="22850" lIns="45725" spcFirstLastPara="1" rIns="45725" wrap="square" tIns="22850">
            <a:normAutofit/>
          </a:bodyPr>
          <a:lstStyle>
            <a:lvl1pPr indent="-330200" lvl="0" marL="457200" algn="l">
              <a:spcBef>
                <a:spcPts val="300"/>
              </a:spcBef>
              <a:spcAft>
                <a:spcPts val="0"/>
              </a:spcAft>
              <a:buClr>
                <a:schemeClr val="dk1"/>
              </a:buClr>
              <a:buSzPts val="1600"/>
              <a:buChar char="•"/>
              <a:defRPr sz="1600"/>
            </a:lvl1pPr>
            <a:lvl2pPr indent="-317500" lvl="1" marL="914400" algn="l">
              <a:spcBef>
                <a:spcPts val="300"/>
              </a:spcBef>
              <a:spcAft>
                <a:spcPts val="0"/>
              </a:spcAft>
              <a:buClr>
                <a:schemeClr val="dk1"/>
              </a:buClr>
              <a:buSzPts val="1400"/>
              <a:buChar char="–"/>
              <a:defRPr sz="1400"/>
            </a:lvl2pPr>
            <a:lvl3pPr indent="-304800" lvl="2" marL="1371600" algn="l">
              <a:spcBef>
                <a:spcPts val="200"/>
              </a:spcBef>
              <a:spcAft>
                <a:spcPts val="0"/>
              </a:spcAft>
              <a:buClr>
                <a:schemeClr val="dk1"/>
              </a:buClr>
              <a:buSzPts val="1200"/>
              <a:buChar char="•"/>
              <a:defRPr sz="1200"/>
            </a:lvl3pPr>
            <a:lvl4pPr indent="-292100" lvl="3" marL="1828800" algn="l">
              <a:spcBef>
                <a:spcPts val="200"/>
              </a:spcBef>
              <a:spcAft>
                <a:spcPts val="0"/>
              </a:spcAft>
              <a:buClr>
                <a:schemeClr val="dk1"/>
              </a:buClr>
              <a:buSzPts val="1000"/>
              <a:buChar char="–"/>
              <a:defRPr sz="1000"/>
            </a:lvl4pPr>
            <a:lvl5pPr indent="-292100" lvl="4" marL="2286000" algn="l">
              <a:spcBef>
                <a:spcPts val="200"/>
              </a:spcBef>
              <a:spcAft>
                <a:spcPts val="0"/>
              </a:spcAft>
              <a:buClr>
                <a:schemeClr val="dk1"/>
              </a:buClr>
              <a:buSzPts val="1000"/>
              <a:buChar char="»"/>
              <a:defRPr sz="1000"/>
            </a:lvl5pPr>
            <a:lvl6pPr indent="-292100" lvl="5" marL="2743200" algn="l">
              <a:spcBef>
                <a:spcPts val="200"/>
              </a:spcBef>
              <a:spcAft>
                <a:spcPts val="0"/>
              </a:spcAft>
              <a:buClr>
                <a:schemeClr val="dk1"/>
              </a:buClr>
              <a:buSzPts val="1000"/>
              <a:buChar char="•"/>
              <a:defRPr sz="1000"/>
            </a:lvl6pPr>
            <a:lvl7pPr indent="-292100" lvl="6" marL="3200400" algn="l">
              <a:spcBef>
                <a:spcPts val="200"/>
              </a:spcBef>
              <a:spcAft>
                <a:spcPts val="0"/>
              </a:spcAft>
              <a:buClr>
                <a:schemeClr val="dk1"/>
              </a:buClr>
              <a:buSzPts val="1000"/>
              <a:buChar char="•"/>
              <a:defRPr sz="1000"/>
            </a:lvl7pPr>
            <a:lvl8pPr indent="-292100" lvl="7" marL="3657600" algn="l">
              <a:spcBef>
                <a:spcPts val="200"/>
              </a:spcBef>
              <a:spcAft>
                <a:spcPts val="0"/>
              </a:spcAft>
              <a:buClr>
                <a:schemeClr val="dk1"/>
              </a:buClr>
              <a:buSzPts val="1000"/>
              <a:buChar char="•"/>
              <a:defRPr sz="1000"/>
            </a:lvl8pPr>
            <a:lvl9pPr indent="-292100" lvl="8" marL="4114800" algn="l">
              <a:spcBef>
                <a:spcPts val="200"/>
              </a:spcBef>
              <a:spcAft>
                <a:spcPts val="0"/>
              </a:spcAft>
              <a:buClr>
                <a:schemeClr val="dk1"/>
              </a:buClr>
              <a:buSzPts val="1000"/>
              <a:buChar char="•"/>
              <a:defRPr sz="1000"/>
            </a:lvl9pPr>
          </a:lstStyle>
          <a:p/>
        </p:txBody>
      </p:sp>
      <p:sp>
        <p:nvSpPr>
          <p:cNvPr id="102" name="Google Shape;102;p21"/>
          <p:cNvSpPr txBox="1"/>
          <p:nvPr>
            <p:ph idx="2" type="body"/>
          </p:nvPr>
        </p:nvSpPr>
        <p:spPr>
          <a:xfrm>
            <a:off x="228600" y="717550"/>
            <a:ext cx="1504157" cy="2345532"/>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03" name="Google Shape;103;p21"/>
          <p:cNvSpPr txBox="1"/>
          <p:nvPr>
            <p:ph idx="10" type="dt"/>
          </p:nvPr>
        </p:nvSpPr>
        <p:spPr>
          <a:xfrm>
            <a:off x="228600" y="3178175"/>
            <a:ext cx="1066800" cy="182563"/>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4" name="Google Shape;104;p21"/>
          <p:cNvSpPr txBox="1"/>
          <p:nvPr>
            <p:ph idx="11" type="ftr"/>
          </p:nvPr>
        </p:nvSpPr>
        <p:spPr>
          <a:xfrm>
            <a:off x="1562100" y="3178175"/>
            <a:ext cx="1447800" cy="182563"/>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5" name="Google Shape;105;p21"/>
          <p:cNvSpPr txBox="1"/>
          <p:nvPr>
            <p:ph idx="12" type="sldNum"/>
          </p:nvPr>
        </p:nvSpPr>
        <p:spPr>
          <a:xfrm>
            <a:off x="3276600" y="3178175"/>
            <a:ext cx="1066800" cy="182563"/>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896144" y="2400300"/>
            <a:ext cx="2743200" cy="283369"/>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8" name="Google Shape;108;p22"/>
          <p:cNvSpPr/>
          <p:nvPr>
            <p:ph idx="2" type="pic"/>
          </p:nvPr>
        </p:nvSpPr>
        <p:spPr>
          <a:xfrm>
            <a:off x="896144" y="306388"/>
            <a:ext cx="2743200" cy="2057400"/>
          </a:xfrm>
          <a:prstGeom prst="rect">
            <a:avLst/>
          </a:prstGeom>
          <a:noFill/>
          <a:ln>
            <a:noFill/>
          </a:ln>
        </p:spPr>
      </p:sp>
      <p:sp>
        <p:nvSpPr>
          <p:cNvPr id="109" name="Google Shape;109;p22"/>
          <p:cNvSpPr txBox="1"/>
          <p:nvPr>
            <p:ph idx="1" type="body"/>
          </p:nvPr>
        </p:nvSpPr>
        <p:spPr>
          <a:xfrm>
            <a:off x="896144" y="2683669"/>
            <a:ext cx="2743200" cy="402431"/>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10" name="Google Shape;110;p22"/>
          <p:cNvSpPr txBox="1"/>
          <p:nvPr>
            <p:ph idx="10" type="dt"/>
          </p:nvPr>
        </p:nvSpPr>
        <p:spPr>
          <a:xfrm>
            <a:off x="228600" y="3178175"/>
            <a:ext cx="1066800" cy="182563"/>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1" name="Google Shape;111;p22"/>
          <p:cNvSpPr txBox="1"/>
          <p:nvPr>
            <p:ph idx="11" type="ftr"/>
          </p:nvPr>
        </p:nvSpPr>
        <p:spPr>
          <a:xfrm>
            <a:off x="1562100" y="3178175"/>
            <a:ext cx="1447800" cy="182563"/>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2" name="Google Shape;112;p22"/>
          <p:cNvSpPr txBox="1"/>
          <p:nvPr>
            <p:ph idx="12" type="sldNum"/>
          </p:nvPr>
        </p:nvSpPr>
        <p:spPr>
          <a:xfrm>
            <a:off x="3276600" y="3178175"/>
            <a:ext cx="1066800" cy="182563"/>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15" name="Google Shape;115;p23"/>
          <p:cNvSpPr txBox="1"/>
          <p:nvPr>
            <p:ph idx="1" type="body"/>
          </p:nvPr>
        </p:nvSpPr>
        <p:spPr>
          <a:xfrm rot="5400000">
            <a:off x="1154509" y="-125809"/>
            <a:ext cx="2262982" cy="41148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16" name="Google Shape;116;p23"/>
          <p:cNvSpPr txBox="1"/>
          <p:nvPr>
            <p:ph idx="10" type="dt"/>
          </p:nvPr>
        </p:nvSpPr>
        <p:spPr>
          <a:xfrm>
            <a:off x="228600" y="3178175"/>
            <a:ext cx="1066800" cy="182563"/>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7" name="Google Shape;117;p23"/>
          <p:cNvSpPr txBox="1"/>
          <p:nvPr>
            <p:ph idx="11" type="ftr"/>
          </p:nvPr>
        </p:nvSpPr>
        <p:spPr>
          <a:xfrm>
            <a:off x="1562100" y="3178175"/>
            <a:ext cx="1447800" cy="182563"/>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8" name="Google Shape;118;p23"/>
          <p:cNvSpPr txBox="1"/>
          <p:nvPr>
            <p:ph idx="12" type="sldNum"/>
          </p:nvPr>
        </p:nvSpPr>
        <p:spPr>
          <a:xfrm>
            <a:off x="3276600" y="3178175"/>
            <a:ext cx="1066800" cy="182563"/>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2366169" y="1085850"/>
            <a:ext cx="2925763" cy="10287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21" name="Google Shape;121;p24"/>
          <p:cNvSpPr txBox="1"/>
          <p:nvPr>
            <p:ph idx="1" type="body"/>
          </p:nvPr>
        </p:nvSpPr>
        <p:spPr>
          <a:xfrm rot="5400000">
            <a:off x="270669" y="95250"/>
            <a:ext cx="2925763" cy="30099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22" name="Google Shape;122;p24"/>
          <p:cNvSpPr txBox="1"/>
          <p:nvPr>
            <p:ph idx="10" type="dt"/>
          </p:nvPr>
        </p:nvSpPr>
        <p:spPr>
          <a:xfrm>
            <a:off x="228600" y="3178175"/>
            <a:ext cx="1066800" cy="182563"/>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3" name="Google Shape;123;p24"/>
          <p:cNvSpPr txBox="1"/>
          <p:nvPr>
            <p:ph idx="11" type="ftr"/>
          </p:nvPr>
        </p:nvSpPr>
        <p:spPr>
          <a:xfrm>
            <a:off x="1562100" y="3178175"/>
            <a:ext cx="1447800" cy="182563"/>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4" name="Google Shape;124;p24"/>
          <p:cNvSpPr txBox="1"/>
          <p:nvPr>
            <p:ph idx="12" type="sldNum"/>
          </p:nvPr>
        </p:nvSpPr>
        <p:spPr>
          <a:xfrm>
            <a:off x="3276600" y="3178175"/>
            <a:ext cx="1066800" cy="182563"/>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marR="0" rtl="0" algn="ctr">
              <a:spcBef>
                <a:spcPts val="0"/>
              </a:spcBef>
              <a:spcAft>
                <a:spcPts val="0"/>
              </a:spcAft>
              <a:buClr>
                <a:schemeClr val="dk1"/>
              </a:buClr>
              <a:buSzPts val="2200"/>
              <a:buFont typeface="Calibri"/>
              <a:buNone/>
              <a:defRPr b="0" i="0" sz="2200" u="none" cap="none" strike="noStrik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p:txBody>
      </p:sp>
      <p:sp>
        <p:nvSpPr>
          <p:cNvPr id="52" name="Google Shape;52;p13"/>
          <p:cNvSpPr txBox="1"/>
          <p:nvPr>
            <p:ph idx="1" type="body"/>
          </p:nvPr>
        </p:nvSpPr>
        <p:spPr>
          <a:xfrm>
            <a:off x="228600" y="800100"/>
            <a:ext cx="4114800" cy="2262982"/>
          </a:xfrm>
          <a:prstGeom prst="rect">
            <a:avLst/>
          </a:prstGeom>
          <a:noFill/>
          <a:ln>
            <a:noFill/>
          </a:ln>
        </p:spPr>
        <p:txBody>
          <a:bodyPr anchorCtr="0" anchor="t" bIns="22850" lIns="45725" spcFirstLastPara="1" rIns="45725" wrap="square" tIns="22850">
            <a:normAutofit/>
          </a:bodyPr>
          <a:lstStyle>
            <a:lvl1pPr indent="-330200" lvl="0" marL="457200" marR="0" rtl="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1pPr>
            <a:lvl2pPr indent="-317500" lvl="1" marL="914400" marR="0" rtl="0" algn="l">
              <a:spcBef>
                <a:spcPts val="3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2pPr>
            <a:lvl3pPr indent="-304800" lvl="2" marL="1371600" marR="0" rtl="0" algn="l">
              <a:spcBef>
                <a:spcPts val="200"/>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3pPr>
            <a:lvl4pPr indent="-292100" lvl="3" marL="1828800" marR="0" rtl="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4pPr>
            <a:lvl5pPr indent="-292100" lvl="4" marL="2286000" marR="0" rtl="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5pPr>
            <a:lvl6pPr indent="-292100" lvl="5" marL="2743200" marR="0" rtl="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6pPr>
            <a:lvl7pPr indent="-292100" lvl="6" marL="3200400" marR="0" rtl="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7pPr>
            <a:lvl8pPr indent="-292100" lvl="7" marL="3657600" marR="0" rtl="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8pPr>
            <a:lvl9pPr indent="-292100" lvl="8" marL="4114800" marR="0" rtl="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228600" y="3178175"/>
            <a:ext cx="1066800" cy="182563"/>
          </a:xfrm>
          <a:prstGeom prst="rect">
            <a:avLst/>
          </a:prstGeom>
          <a:noFill/>
          <a:ln>
            <a:noFill/>
          </a:ln>
        </p:spPr>
        <p:txBody>
          <a:bodyPr anchorCtr="0" anchor="ctr" bIns="22850" lIns="45725" spcFirstLastPara="1" rIns="45725" wrap="square" tIns="22850">
            <a:noAutofit/>
          </a:bodyPr>
          <a:lstStyle>
            <a:lvl1pPr lvl="0" marR="0" rtl="0" algn="l">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rtl="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rtl="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rtl="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rtl="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rtl="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rtl="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rtl="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rtl="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1562100" y="3178175"/>
            <a:ext cx="1447800" cy="182563"/>
          </a:xfrm>
          <a:prstGeom prst="rect">
            <a:avLst/>
          </a:prstGeom>
          <a:noFill/>
          <a:ln>
            <a:noFill/>
          </a:ln>
        </p:spPr>
        <p:txBody>
          <a:bodyPr anchorCtr="0" anchor="ctr" bIns="22850" lIns="45725" spcFirstLastPara="1" rIns="45725" wrap="square" tIns="22850">
            <a:noAutofit/>
          </a:bodyPr>
          <a:lstStyle>
            <a:lvl1pPr lvl="0" marR="0" rtl="0" algn="ctr">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rtl="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rtl="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rtl="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rtl="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rtl="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rtl="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rtl="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rtl="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3276600" y="3178175"/>
            <a:ext cx="1066800" cy="182563"/>
          </a:xfrm>
          <a:prstGeom prst="rect">
            <a:avLst/>
          </a:prstGeom>
          <a:noFill/>
          <a:ln>
            <a:noFill/>
          </a:ln>
        </p:spPr>
        <p:txBody>
          <a:bodyPr anchorCtr="0" anchor="ctr" bIns="22850" lIns="45725" spcFirstLastPara="1" rIns="45725" wrap="square" tIns="22850">
            <a:noAutofit/>
          </a:bodyPr>
          <a:lstStyle>
            <a:lvl1pPr indent="0" lvl="0" marL="0" marR="0" rtl="0" algn="r">
              <a:spcBef>
                <a:spcPts val="0"/>
              </a:spcBef>
              <a:buNone/>
              <a:defRPr b="0" i="0" sz="600" u="none" cap="none" strike="noStrike">
                <a:solidFill>
                  <a:srgbClr val="888888"/>
                </a:solidFill>
                <a:latin typeface="Calibri"/>
                <a:ea typeface="Calibri"/>
                <a:cs typeface="Calibri"/>
                <a:sym typeface="Calibri"/>
              </a:defRPr>
            </a:lvl1pPr>
            <a:lvl2pPr indent="0" lvl="1" marL="0" marR="0" rtl="0" algn="r">
              <a:spcBef>
                <a:spcPts val="0"/>
              </a:spcBef>
              <a:buNone/>
              <a:defRPr b="0" i="0" sz="600" u="none" cap="none" strike="noStrike">
                <a:solidFill>
                  <a:srgbClr val="888888"/>
                </a:solidFill>
                <a:latin typeface="Calibri"/>
                <a:ea typeface="Calibri"/>
                <a:cs typeface="Calibri"/>
                <a:sym typeface="Calibri"/>
              </a:defRPr>
            </a:lvl2pPr>
            <a:lvl3pPr indent="0" lvl="2" marL="0" marR="0" rtl="0" algn="r">
              <a:spcBef>
                <a:spcPts val="0"/>
              </a:spcBef>
              <a:buNone/>
              <a:defRPr b="0" i="0" sz="600" u="none" cap="none" strike="noStrike">
                <a:solidFill>
                  <a:srgbClr val="888888"/>
                </a:solidFill>
                <a:latin typeface="Calibri"/>
                <a:ea typeface="Calibri"/>
                <a:cs typeface="Calibri"/>
                <a:sym typeface="Calibri"/>
              </a:defRPr>
            </a:lvl3pPr>
            <a:lvl4pPr indent="0" lvl="3" marL="0" marR="0" rtl="0" algn="r">
              <a:spcBef>
                <a:spcPts val="0"/>
              </a:spcBef>
              <a:buNone/>
              <a:defRPr b="0" i="0" sz="600" u="none" cap="none" strike="noStrike">
                <a:solidFill>
                  <a:srgbClr val="888888"/>
                </a:solidFill>
                <a:latin typeface="Calibri"/>
                <a:ea typeface="Calibri"/>
                <a:cs typeface="Calibri"/>
                <a:sym typeface="Calibri"/>
              </a:defRPr>
            </a:lvl4pPr>
            <a:lvl5pPr indent="0" lvl="4" marL="0" marR="0" rtl="0" algn="r">
              <a:spcBef>
                <a:spcPts val="0"/>
              </a:spcBef>
              <a:buNone/>
              <a:defRPr b="0" i="0" sz="600" u="none" cap="none" strike="noStrike">
                <a:solidFill>
                  <a:srgbClr val="888888"/>
                </a:solidFill>
                <a:latin typeface="Calibri"/>
                <a:ea typeface="Calibri"/>
                <a:cs typeface="Calibri"/>
                <a:sym typeface="Calibri"/>
              </a:defRPr>
            </a:lvl5pPr>
            <a:lvl6pPr indent="0" lvl="5" marL="0" marR="0" rtl="0" algn="r">
              <a:spcBef>
                <a:spcPts val="0"/>
              </a:spcBef>
              <a:buNone/>
              <a:defRPr b="0" i="0" sz="600" u="none" cap="none" strike="noStrike">
                <a:solidFill>
                  <a:srgbClr val="888888"/>
                </a:solidFill>
                <a:latin typeface="Calibri"/>
                <a:ea typeface="Calibri"/>
                <a:cs typeface="Calibri"/>
                <a:sym typeface="Calibri"/>
              </a:defRPr>
            </a:lvl6pPr>
            <a:lvl7pPr indent="0" lvl="6" marL="0" marR="0" rtl="0" algn="r">
              <a:spcBef>
                <a:spcPts val="0"/>
              </a:spcBef>
              <a:buNone/>
              <a:defRPr b="0" i="0" sz="600" u="none" cap="none" strike="noStrike">
                <a:solidFill>
                  <a:srgbClr val="888888"/>
                </a:solidFill>
                <a:latin typeface="Calibri"/>
                <a:ea typeface="Calibri"/>
                <a:cs typeface="Calibri"/>
                <a:sym typeface="Calibri"/>
              </a:defRPr>
            </a:lvl7pPr>
            <a:lvl8pPr indent="0" lvl="7" marL="0" marR="0" rtl="0" algn="r">
              <a:spcBef>
                <a:spcPts val="0"/>
              </a:spcBef>
              <a:buNone/>
              <a:defRPr b="0" i="0" sz="600" u="none" cap="none" strike="noStrike">
                <a:solidFill>
                  <a:srgbClr val="888888"/>
                </a:solidFill>
                <a:latin typeface="Calibri"/>
                <a:ea typeface="Calibri"/>
                <a:cs typeface="Calibri"/>
                <a:sym typeface="Calibri"/>
              </a:defRPr>
            </a:lvl8pPr>
            <a:lvl9pPr indent="0" lvl="8" marL="0" marR="0" rtl="0" algn="r">
              <a:spcBef>
                <a:spcPts val="0"/>
              </a:spcBef>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9.jp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9.jp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5.jp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2.png"/><Relationship Id="rId7"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5.jp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5.jpg"/><Relationship Id="rId4" Type="http://schemas.openxmlformats.org/officeDocument/2006/relationships/image" Target="../media/image6.png"/><Relationship Id="rId5" Type="http://schemas.openxmlformats.org/officeDocument/2006/relationships/image" Target="../media/image10.png"/><Relationship Id="rId6" Type="http://schemas.openxmlformats.org/officeDocument/2006/relationships/image" Target="../media/image7.png"/><Relationship Id="rId7" Type="http://schemas.openxmlformats.org/officeDocument/2006/relationships/hyperlink" Target="https://www.mindwellu.com/mw-take5/#video"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1.jpg"/><Relationship Id="rId4" Type="http://schemas.openxmlformats.org/officeDocument/2006/relationships/image" Target="../media/image6.png"/><Relationship Id="rId10" Type="http://schemas.openxmlformats.org/officeDocument/2006/relationships/hyperlink" Target="https://app.mindwellu.com/leaderDemo/videos" TargetMode="External"/><Relationship Id="rId9" Type="http://schemas.openxmlformats.org/officeDocument/2006/relationships/hyperlink" Target="https://app.mindwellu.com/leaderDemo/training" TargetMode="External"/><Relationship Id="rId5" Type="http://schemas.openxmlformats.org/officeDocument/2006/relationships/image" Target="../media/image9.png"/><Relationship Id="rId6" Type="http://schemas.openxmlformats.org/officeDocument/2006/relationships/image" Target="../media/image5.png"/><Relationship Id="rId7" Type="http://schemas.openxmlformats.org/officeDocument/2006/relationships/image" Target="../media/image4.png"/><Relationship Id="rId8" Type="http://schemas.openxmlformats.org/officeDocument/2006/relationships/hyperlink" Target="https://app.mindwellu.com/leaderDemo/trainin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1.jpg"/><Relationship Id="rId4" Type="http://schemas.openxmlformats.org/officeDocument/2006/relationships/image" Target="../media/image6.png"/><Relationship Id="rId5" Type="http://schemas.openxmlformats.org/officeDocument/2006/relationships/image" Target="../media/image17.png"/><Relationship Id="rId6"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1.jpg"/><Relationship Id="rId4" Type="http://schemas.openxmlformats.org/officeDocument/2006/relationships/image" Target="../media/image6.png"/><Relationship Id="rId5"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1.jpg"/><Relationship Id="rId4" Type="http://schemas.openxmlformats.org/officeDocument/2006/relationships/image" Target="../media/image6.png"/><Relationship Id="rId5" Type="http://schemas.openxmlformats.org/officeDocument/2006/relationships/image" Target="../media/image21.png"/><Relationship Id="rId6"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5.jp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5"/>
          <p:cNvSpPr/>
          <p:nvPr/>
        </p:nvSpPr>
        <p:spPr>
          <a:xfrm flipH="1">
            <a:off x="13655" y="-207825"/>
            <a:ext cx="9189720" cy="5349240"/>
          </a:xfrm>
          <a:custGeom>
            <a:rect b="b" l="l" r="r" t="t"/>
            <a:pathLst>
              <a:path extrusionOk="0" h="10287000" w="18288000">
                <a:moveTo>
                  <a:pt x="18288000" y="0"/>
                </a:moveTo>
                <a:lnTo>
                  <a:pt x="0" y="0"/>
                </a:lnTo>
                <a:lnTo>
                  <a:pt x="0" y="10287000"/>
                </a:lnTo>
                <a:lnTo>
                  <a:pt x="18288000" y="10287000"/>
                </a:lnTo>
                <a:lnTo>
                  <a:pt x="18288000" y="0"/>
                </a:lnTo>
                <a:close/>
              </a:path>
            </a:pathLst>
          </a:custGeom>
          <a:blipFill rotWithShape="1">
            <a:blip r:embed="rId3">
              <a:alphaModFix/>
            </a:blip>
            <a:stretch>
              <a:fillRect b="-9275" l="0" r="0" t="-9276"/>
            </a:stretch>
          </a:blipFill>
          <a:ln>
            <a:noFill/>
          </a:ln>
        </p:spPr>
      </p:sp>
      <p:grpSp>
        <p:nvGrpSpPr>
          <p:cNvPr id="130" name="Google Shape;130;p25"/>
          <p:cNvGrpSpPr/>
          <p:nvPr/>
        </p:nvGrpSpPr>
        <p:grpSpPr>
          <a:xfrm>
            <a:off x="490538" y="-556252"/>
            <a:ext cx="3935376" cy="6165591"/>
            <a:chOff x="0" y="-47625"/>
            <a:chExt cx="2072955" cy="3247719"/>
          </a:xfrm>
        </p:grpSpPr>
        <p:sp>
          <p:nvSpPr>
            <p:cNvPr id="131" name="Google Shape;131;p25"/>
            <p:cNvSpPr/>
            <p:nvPr/>
          </p:nvSpPr>
          <p:spPr>
            <a:xfrm>
              <a:off x="0" y="0"/>
              <a:ext cx="2072955" cy="3200094"/>
            </a:xfrm>
            <a:custGeom>
              <a:rect b="b" l="l" r="r" t="t"/>
              <a:pathLst>
                <a:path extrusionOk="0" h="3200094" w="2072955">
                  <a:moveTo>
                    <a:pt x="0" y="0"/>
                  </a:moveTo>
                  <a:lnTo>
                    <a:pt x="2072955" y="0"/>
                  </a:lnTo>
                  <a:lnTo>
                    <a:pt x="2072955" y="3200094"/>
                  </a:lnTo>
                  <a:lnTo>
                    <a:pt x="0" y="3200094"/>
                  </a:lnTo>
                  <a:close/>
                </a:path>
              </a:pathLst>
            </a:custGeom>
            <a:solidFill>
              <a:srgbClr val="115D74"/>
            </a:solidFill>
            <a:ln>
              <a:noFill/>
            </a:ln>
          </p:spPr>
        </p:sp>
        <p:sp>
          <p:nvSpPr>
            <p:cNvPr id="132" name="Google Shape;132;p25"/>
            <p:cNvSpPr txBox="1"/>
            <p:nvPr/>
          </p:nvSpPr>
          <p:spPr>
            <a:xfrm>
              <a:off x="0" y="-47625"/>
              <a:ext cx="2072955" cy="3247719"/>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33" name="Google Shape;133;p25"/>
          <p:cNvSpPr/>
          <p:nvPr/>
        </p:nvSpPr>
        <p:spPr>
          <a:xfrm>
            <a:off x="769278" y="903950"/>
            <a:ext cx="3377895" cy="709358"/>
          </a:xfrm>
          <a:custGeom>
            <a:rect b="b" l="l" r="r" t="t"/>
            <a:pathLst>
              <a:path extrusionOk="0" h="1418716" w="6755790">
                <a:moveTo>
                  <a:pt x="0" y="0"/>
                </a:moveTo>
                <a:lnTo>
                  <a:pt x="6755791" y="0"/>
                </a:lnTo>
                <a:lnTo>
                  <a:pt x="6755791" y="1418716"/>
                </a:lnTo>
                <a:lnTo>
                  <a:pt x="0" y="1418716"/>
                </a:lnTo>
                <a:lnTo>
                  <a:pt x="0" y="0"/>
                </a:lnTo>
                <a:close/>
              </a:path>
            </a:pathLst>
          </a:custGeom>
          <a:blipFill rotWithShape="1">
            <a:blip r:embed="rId4">
              <a:alphaModFix/>
            </a:blip>
            <a:stretch>
              <a:fillRect b="0" l="0" r="0" t="0"/>
            </a:stretch>
          </a:blipFill>
          <a:ln>
            <a:noFill/>
          </a:ln>
        </p:spPr>
      </p:sp>
      <p:sp>
        <p:nvSpPr>
          <p:cNvPr id="134" name="Google Shape;134;p25"/>
          <p:cNvSpPr txBox="1"/>
          <p:nvPr/>
        </p:nvSpPr>
        <p:spPr>
          <a:xfrm>
            <a:off x="849022" y="1853316"/>
            <a:ext cx="6289500" cy="8355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0" i="0" lang="en" sz="2400" u="none" cap="none" strike="noStrike">
                <a:solidFill>
                  <a:srgbClr val="FFFFFF"/>
                </a:solidFill>
                <a:latin typeface="Roboto"/>
                <a:ea typeface="Roboto"/>
                <a:cs typeface="Roboto"/>
                <a:sym typeface="Roboto"/>
              </a:rPr>
              <a:t>The Resilience Solution </a:t>
            </a:r>
            <a:endParaRPr sz="700"/>
          </a:p>
          <a:p>
            <a:pPr indent="0" lvl="0" marL="0" marR="0" rtl="0" algn="l">
              <a:lnSpc>
                <a:spcPct val="140000"/>
              </a:lnSpc>
              <a:spcBef>
                <a:spcPts val="0"/>
              </a:spcBef>
              <a:spcAft>
                <a:spcPts val="0"/>
              </a:spcAft>
              <a:buNone/>
            </a:pPr>
            <a:r>
              <a:rPr b="0" i="0" lang="en" sz="2400" u="none" cap="none" strike="noStrike">
                <a:solidFill>
                  <a:srgbClr val="FFFFFF"/>
                </a:solidFill>
                <a:latin typeface="Roboto"/>
                <a:ea typeface="Roboto"/>
                <a:cs typeface="Roboto"/>
                <a:sym typeface="Roboto"/>
              </a:rPr>
              <a:t>for Your Organization</a:t>
            </a:r>
            <a:endParaRPr sz="7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34"/>
          <p:cNvSpPr/>
          <p:nvPr/>
        </p:nvSpPr>
        <p:spPr>
          <a:xfrm flipH="1">
            <a:off x="0" y="0"/>
            <a:ext cx="9144000" cy="5143500"/>
          </a:xfrm>
          <a:custGeom>
            <a:rect b="b" l="l" r="r" t="t"/>
            <a:pathLst>
              <a:path extrusionOk="0" h="10287000" w="18288000">
                <a:moveTo>
                  <a:pt x="18288000" y="0"/>
                </a:moveTo>
                <a:lnTo>
                  <a:pt x="0" y="0"/>
                </a:lnTo>
                <a:lnTo>
                  <a:pt x="0" y="10287000"/>
                </a:lnTo>
                <a:lnTo>
                  <a:pt x="18288000" y="10287000"/>
                </a:lnTo>
                <a:lnTo>
                  <a:pt x="18288000" y="0"/>
                </a:lnTo>
                <a:close/>
              </a:path>
            </a:pathLst>
          </a:custGeom>
          <a:blipFill rotWithShape="1">
            <a:blip r:embed="rId3">
              <a:alphaModFix/>
            </a:blip>
            <a:stretch>
              <a:fillRect b="-9275" l="0" r="0" t="-9276"/>
            </a:stretch>
          </a:blipFill>
          <a:ln>
            <a:noFill/>
          </a:ln>
        </p:spPr>
      </p:sp>
      <p:grpSp>
        <p:nvGrpSpPr>
          <p:cNvPr id="280" name="Google Shape;280;p34"/>
          <p:cNvGrpSpPr/>
          <p:nvPr/>
        </p:nvGrpSpPr>
        <p:grpSpPr>
          <a:xfrm>
            <a:off x="490538" y="-556252"/>
            <a:ext cx="3935376" cy="6165591"/>
            <a:chOff x="0" y="-47625"/>
            <a:chExt cx="2072955" cy="3247719"/>
          </a:xfrm>
        </p:grpSpPr>
        <p:sp>
          <p:nvSpPr>
            <p:cNvPr id="281" name="Google Shape;281;p34"/>
            <p:cNvSpPr/>
            <p:nvPr/>
          </p:nvSpPr>
          <p:spPr>
            <a:xfrm>
              <a:off x="0" y="0"/>
              <a:ext cx="2072955" cy="3200094"/>
            </a:xfrm>
            <a:custGeom>
              <a:rect b="b" l="l" r="r" t="t"/>
              <a:pathLst>
                <a:path extrusionOk="0" h="3200094" w="2072955">
                  <a:moveTo>
                    <a:pt x="0" y="0"/>
                  </a:moveTo>
                  <a:lnTo>
                    <a:pt x="2072955" y="0"/>
                  </a:lnTo>
                  <a:lnTo>
                    <a:pt x="2072955" y="3200094"/>
                  </a:lnTo>
                  <a:lnTo>
                    <a:pt x="0" y="3200094"/>
                  </a:lnTo>
                  <a:close/>
                </a:path>
              </a:pathLst>
            </a:custGeom>
            <a:solidFill>
              <a:srgbClr val="115D74"/>
            </a:solidFill>
            <a:ln>
              <a:noFill/>
            </a:ln>
          </p:spPr>
        </p:sp>
        <p:sp>
          <p:nvSpPr>
            <p:cNvPr id="282" name="Google Shape;282;p34"/>
            <p:cNvSpPr txBox="1"/>
            <p:nvPr/>
          </p:nvSpPr>
          <p:spPr>
            <a:xfrm>
              <a:off x="0" y="-47625"/>
              <a:ext cx="2072955" cy="3247719"/>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83" name="Google Shape;283;p34"/>
          <p:cNvSpPr/>
          <p:nvPr/>
        </p:nvSpPr>
        <p:spPr>
          <a:xfrm>
            <a:off x="769278" y="903950"/>
            <a:ext cx="3377895" cy="709358"/>
          </a:xfrm>
          <a:custGeom>
            <a:rect b="b" l="l" r="r" t="t"/>
            <a:pathLst>
              <a:path extrusionOk="0" h="1418716" w="6755790">
                <a:moveTo>
                  <a:pt x="0" y="0"/>
                </a:moveTo>
                <a:lnTo>
                  <a:pt x="6755791" y="0"/>
                </a:lnTo>
                <a:lnTo>
                  <a:pt x="6755791" y="1418716"/>
                </a:lnTo>
                <a:lnTo>
                  <a:pt x="0" y="1418716"/>
                </a:lnTo>
                <a:lnTo>
                  <a:pt x="0" y="0"/>
                </a:lnTo>
                <a:close/>
              </a:path>
            </a:pathLst>
          </a:custGeom>
          <a:blipFill rotWithShape="1">
            <a:blip r:embed="rId4">
              <a:alphaModFix/>
            </a:blip>
            <a:stretch>
              <a:fillRect b="0" l="0" r="0" t="0"/>
            </a:stretch>
          </a:blipFill>
          <a:ln>
            <a:noFill/>
          </a:ln>
        </p:spPr>
      </p:sp>
      <p:sp>
        <p:nvSpPr>
          <p:cNvPr id="284" name="Google Shape;284;p34"/>
          <p:cNvSpPr txBox="1"/>
          <p:nvPr/>
        </p:nvSpPr>
        <p:spPr>
          <a:xfrm>
            <a:off x="849022" y="1853316"/>
            <a:ext cx="6289432" cy="835376"/>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0" i="0" lang="en" sz="2400" u="none" cap="none" strike="noStrike">
                <a:solidFill>
                  <a:srgbClr val="FFFFFF"/>
                </a:solidFill>
                <a:latin typeface="Roboto"/>
                <a:ea typeface="Roboto"/>
                <a:cs typeface="Roboto"/>
                <a:sym typeface="Roboto"/>
              </a:rPr>
              <a:t>The Resilience Solution </a:t>
            </a:r>
            <a:endParaRPr sz="700"/>
          </a:p>
          <a:p>
            <a:pPr indent="0" lvl="0" marL="0" marR="0" rtl="0" algn="l">
              <a:lnSpc>
                <a:spcPct val="140000"/>
              </a:lnSpc>
              <a:spcBef>
                <a:spcPts val="0"/>
              </a:spcBef>
              <a:spcAft>
                <a:spcPts val="0"/>
              </a:spcAft>
              <a:buNone/>
            </a:pPr>
            <a:r>
              <a:rPr b="0" i="0" lang="en" sz="2400" u="none" cap="none" strike="noStrike">
                <a:solidFill>
                  <a:srgbClr val="FFFFFF"/>
                </a:solidFill>
                <a:latin typeface="Roboto"/>
                <a:ea typeface="Roboto"/>
                <a:cs typeface="Roboto"/>
                <a:sym typeface="Roboto"/>
              </a:rPr>
              <a:t>for Your Organization</a:t>
            </a:r>
            <a:endParaRPr sz="7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6"/>
          <p:cNvSpPr/>
          <p:nvPr/>
        </p:nvSpPr>
        <p:spPr>
          <a:xfrm>
            <a:off x="0" y="0"/>
            <a:ext cx="9144000" cy="51435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497" l="0" r="0" t="-9499"/>
            </a:stretch>
          </a:blipFill>
          <a:ln>
            <a:noFill/>
          </a:ln>
        </p:spPr>
      </p:sp>
      <p:grpSp>
        <p:nvGrpSpPr>
          <p:cNvPr id="140" name="Google Shape;140;p26"/>
          <p:cNvGrpSpPr/>
          <p:nvPr/>
        </p:nvGrpSpPr>
        <p:grpSpPr>
          <a:xfrm>
            <a:off x="0" y="-90413"/>
            <a:ext cx="9144000" cy="5233913"/>
            <a:chOff x="0" y="-47625"/>
            <a:chExt cx="4816593" cy="2756958"/>
          </a:xfrm>
        </p:grpSpPr>
        <p:sp>
          <p:nvSpPr>
            <p:cNvPr id="141" name="Google Shape;141;p26"/>
            <p:cNvSpPr/>
            <p:nvPr/>
          </p:nvSpPr>
          <p:spPr>
            <a:xfrm>
              <a:off x="0" y="0"/>
              <a:ext cx="4816592" cy="2709333"/>
            </a:xfrm>
            <a:custGeom>
              <a:rect b="b" l="l" r="r" t="t"/>
              <a:pathLst>
                <a:path extrusionOk="0" h="2709333" w="4816592">
                  <a:moveTo>
                    <a:pt x="0" y="0"/>
                  </a:moveTo>
                  <a:lnTo>
                    <a:pt x="4816592" y="0"/>
                  </a:lnTo>
                  <a:lnTo>
                    <a:pt x="4816592" y="2709333"/>
                  </a:lnTo>
                  <a:lnTo>
                    <a:pt x="0" y="2709333"/>
                  </a:lnTo>
                  <a:close/>
                </a:path>
              </a:pathLst>
            </a:custGeom>
            <a:solidFill>
              <a:srgbClr val="115D74">
                <a:alpha val="56862"/>
              </a:srgbClr>
            </a:solidFill>
            <a:ln>
              <a:noFill/>
            </a:ln>
          </p:spPr>
        </p:sp>
        <p:sp>
          <p:nvSpPr>
            <p:cNvPr id="142" name="Google Shape;142;p26"/>
            <p:cNvSpPr txBox="1"/>
            <p:nvPr/>
          </p:nvSpPr>
          <p:spPr>
            <a:xfrm>
              <a:off x="0" y="-47625"/>
              <a:ext cx="4816593" cy="2756958"/>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pic>
        <p:nvPicPr>
          <p:cNvPr id="143" name="Google Shape;143;p26"/>
          <p:cNvPicPr preferRelativeResize="0"/>
          <p:nvPr/>
        </p:nvPicPr>
        <p:blipFill rotWithShape="1">
          <a:blip r:embed="rId4">
            <a:alphaModFix/>
          </a:blip>
          <a:srcRect b="0" l="0" r="0" t="0"/>
          <a:stretch/>
        </p:blipFill>
        <p:spPr>
          <a:xfrm>
            <a:off x="5535111" y="2917980"/>
            <a:ext cx="938582" cy="938582"/>
          </a:xfrm>
          <a:prstGeom prst="rect">
            <a:avLst/>
          </a:prstGeom>
          <a:noFill/>
          <a:ln>
            <a:noFill/>
          </a:ln>
        </p:spPr>
      </p:pic>
      <p:pic>
        <p:nvPicPr>
          <p:cNvPr id="144" name="Google Shape;144;p26"/>
          <p:cNvPicPr preferRelativeResize="0"/>
          <p:nvPr/>
        </p:nvPicPr>
        <p:blipFill rotWithShape="1">
          <a:blip r:embed="rId5">
            <a:alphaModFix/>
          </a:blip>
          <a:srcRect b="0" l="0" r="0" t="0"/>
          <a:stretch/>
        </p:blipFill>
        <p:spPr>
          <a:xfrm>
            <a:off x="217838" y="2917980"/>
            <a:ext cx="938582" cy="938582"/>
          </a:xfrm>
          <a:prstGeom prst="rect">
            <a:avLst/>
          </a:prstGeom>
          <a:noFill/>
          <a:ln>
            <a:noFill/>
          </a:ln>
        </p:spPr>
      </p:pic>
      <p:pic>
        <p:nvPicPr>
          <p:cNvPr id="145" name="Google Shape;145;p26"/>
          <p:cNvPicPr preferRelativeResize="0"/>
          <p:nvPr/>
        </p:nvPicPr>
        <p:blipFill rotWithShape="1">
          <a:blip r:embed="rId6">
            <a:alphaModFix/>
          </a:blip>
          <a:srcRect b="0" l="0" r="0" t="0"/>
          <a:stretch/>
        </p:blipFill>
        <p:spPr>
          <a:xfrm>
            <a:off x="3104267" y="2917980"/>
            <a:ext cx="938582" cy="938582"/>
          </a:xfrm>
          <a:prstGeom prst="rect">
            <a:avLst/>
          </a:prstGeom>
          <a:noFill/>
          <a:ln>
            <a:noFill/>
          </a:ln>
        </p:spPr>
      </p:pic>
      <p:grpSp>
        <p:nvGrpSpPr>
          <p:cNvPr id="146" name="Google Shape;146;p26"/>
          <p:cNvGrpSpPr/>
          <p:nvPr/>
        </p:nvGrpSpPr>
        <p:grpSpPr>
          <a:xfrm>
            <a:off x="-177406" y="212469"/>
            <a:ext cx="7589143" cy="778187"/>
            <a:chOff x="0" y="-47625"/>
            <a:chExt cx="3997573" cy="409909"/>
          </a:xfrm>
        </p:grpSpPr>
        <p:sp>
          <p:nvSpPr>
            <p:cNvPr id="147" name="Google Shape;147;p26"/>
            <p:cNvSpPr/>
            <p:nvPr/>
          </p:nvSpPr>
          <p:spPr>
            <a:xfrm>
              <a:off x="0" y="0"/>
              <a:ext cx="3997573" cy="362284"/>
            </a:xfrm>
            <a:custGeom>
              <a:rect b="b" l="l" r="r" t="t"/>
              <a:pathLst>
                <a:path extrusionOk="0" h="362284" w="3997573">
                  <a:moveTo>
                    <a:pt x="0" y="0"/>
                  </a:moveTo>
                  <a:lnTo>
                    <a:pt x="3997573" y="0"/>
                  </a:lnTo>
                  <a:lnTo>
                    <a:pt x="3997573" y="362284"/>
                  </a:lnTo>
                  <a:lnTo>
                    <a:pt x="0" y="362284"/>
                  </a:lnTo>
                  <a:close/>
                </a:path>
              </a:pathLst>
            </a:custGeom>
            <a:solidFill>
              <a:srgbClr val="115D74"/>
            </a:solidFill>
            <a:ln>
              <a:noFill/>
            </a:ln>
          </p:spPr>
        </p:sp>
        <p:sp>
          <p:nvSpPr>
            <p:cNvPr id="148" name="Google Shape;148;p26"/>
            <p:cNvSpPr txBox="1"/>
            <p:nvPr/>
          </p:nvSpPr>
          <p:spPr>
            <a:xfrm>
              <a:off x="0" y="-47625"/>
              <a:ext cx="3997573" cy="409909"/>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49" name="Google Shape;149;p26"/>
          <p:cNvSpPr txBox="1"/>
          <p:nvPr/>
        </p:nvSpPr>
        <p:spPr>
          <a:xfrm>
            <a:off x="296053" y="2059997"/>
            <a:ext cx="1449460" cy="424488"/>
          </a:xfrm>
          <a:prstGeom prst="rect">
            <a:avLst/>
          </a:prstGeom>
          <a:noFill/>
          <a:ln>
            <a:noFill/>
          </a:ln>
        </p:spPr>
        <p:txBody>
          <a:bodyPr anchorCtr="0" anchor="t" bIns="0" lIns="0" spcFirstLastPara="1" rIns="0" wrap="square" tIns="0">
            <a:spAutoFit/>
          </a:bodyPr>
          <a:lstStyle/>
          <a:p>
            <a:pPr indent="0" lvl="0" marL="0" marR="0" rtl="0" algn="l">
              <a:lnSpc>
                <a:spcPct val="110030"/>
              </a:lnSpc>
              <a:spcBef>
                <a:spcPts val="0"/>
              </a:spcBef>
              <a:spcAft>
                <a:spcPts val="0"/>
              </a:spcAft>
              <a:buNone/>
            </a:pPr>
            <a:r>
              <a:rPr b="1" i="0" lang="en" sz="1800" u="none" cap="none" strike="noStrike">
                <a:solidFill>
                  <a:srgbClr val="FFFFFF"/>
                </a:solidFill>
                <a:latin typeface="Roboto"/>
                <a:ea typeface="Roboto"/>
                <a:cs typeface="Roboto"/>
                <a:sym typeface="Roboto"/>
              </a:rPr>
              <a:t>ENGAGING </a:t>
            </a:r>
            <a:endParaRPr sz="700"/>
          </a:p>
          <a:p>
            <a:pPr indent="0" lvl="0" marL="0" marR="0" rtl="0" algn="l">
              <a:lnSpc>
                <a:spcPct val="110008"/>
              </a:lnSpc>
              <a:spcBef>
                <a:spcPts val="0"/>
              </a:spcBef>
              <a:spcAft>
                <a:spcPts val="0"/>
              </a:spcAft>
              <a:buNone/>
            </a:pPr>
            <a:r>
              <a:rPr b="1" i="0" lang="en" sz="1200" u="none" cap="none" strike="noStrike">
                <a:solidFill>
                  <a:srgbClr val="FFFFFF"/>
                </a:solidFill>
                <a:latin typeface="Roboto"/>
                <a:ea typeface="Roboto"/>
                <a:cs typeface="Roboto"/>
                <a:sym typeface="Roboto"/>
              </a:rPr>
              <a:t>MORE AT WORK</a:t>
            </a:r>
            <a:endParaRPr sz="700"/>
          </a:p>
        </p:txBody>
      </p:sp>
      <p:sp>
        <p:nvSpPr>
          <p:cNvPr id="150" name="Google Shape;150;p26"/>
          <p:cNvSpPr txBox="1"/>
          <p:nvPr/>
        </p:nvSpPr>
        <p:spPr>
          <a:xfrm>
            <a:off x="296053" y="1505007"/>
            <a:ext cx="1069592" cy="553975"/>
          </a:xfrm>
          <a:prstGeom prst="rect">
            <a:avLst/>
          </a:prstGeom>
          <a:noFill/>
          <a:ln>
            <a:noFill/>
          </a:ln>
        </p:spPr>
        <p:txBody>
          <a:bodyPr anchorCtr="0" anchor="t" bIns="0" lIns="0" spcFirstLastPara="1" rIns="0" wrap="square" tIns="0">
            <a:spAutoFit/>
          </a:bodyPr>
          <a:lstStyle/>
          <a:p>
            <a:pPr indent="0" lvl="0" marL="0" marR="0" rtl="0" algn="l">
              <a:lnSpc>
                <a:spcPct val="110007"/>
              </a:lnSpc>
              <a:spcBef>
                <a:spcPts val="0"/>
              </a:spcBef>
              <a:spcAft>
                <a:spcPts val="0"/>
              </a:spcAft>
              <a:buNone/>
            </a:pPr>
            <a:r>
              <a:rPr b="1" i="0" lang="en" sz="3800" u="none" cap="none" strike="noStrike">
                <a:solidFill>
                  <a:srgbClr val="FFFFFF"/>
                </a:solidFill>
                <a:latin typeface="Roboto"/>
                <a:ea typeface="Roboto"/>
                <a:cs typeface="Roboto"/>
                <a:sym typeface="Roboto"/>
              </a:rPr>
              <a:t>92%</a:t>
            </a:r>
            <a:endParaRPr sz="700"/>
          </a:p>
        </p:txBody>
      </p:sp>
      <p:grpSp>
        <p:nvGrpSpPr>
          <p:cNvPr id="151" name="Google Shape;151;p26"/>
          <p:cNvGrpSpPr/>
          <p:nvPr/>
        </p:nvGrpSpPr>
        <p:grpSpPr>
          <a:xfrm>
            <a:off x="3330570" y="1542374"/>
            <a:ext cx="1980135" cy="929837"/>
            <a:chOff x="0" y="57150"/>
            <a:chExt cx="5280362" cy="2479564"/>
          </a:xfrm>
        </p:grpSpPr>
        <p:sp>
          <p:nvSpPr>
            <p:cNvPr id="152" name="Google Shape;152;p26"/>
            <p:cNvSpPr txBox="1"/>
            <p:nvPr/>
          </p:nvSpPr>
          <p:spPr>
            <a:xfrm>
              <a:off x="0" y="1409509"/>
              <a:ext cx="5280362" cy="1127205"/>
            </a:xfrm>
            <a:prstGeom prst="rect">
              <a:avLst/>
            </a:prstGeom>
            <a:noFill/>
            <a:ln>
              <a:noFill/>
            </a:ln>
          </p:spPr>
          <p:txBody>
            <a:bodyPr anchorCtr="0" anchor="t" bIns="0" lIns="0" spcFirstLastPara="1" rIns="0" wrap="square" tIns="0">
              <a:spAutoFit/>
            </a:bodyPr>
            <a:lstStyle/>
            <a:p>
              <a:pPr indent="0" lvl="0" marL="0" marR="0" rtl="0" algn="l">
                <a:lnSpc>
                  <a:spcPct val="110030"/>
                </a:lnSpc>
                <a:spcBef>
                  <a:spcPts val="0"/>
                </a:spcBef>
                <a:spcAft>
                  <a:spcPts val="0"/>
                </a:spcAft>
                <a:buNone/>
              </a:pPr>
              <a:r>
                <a:rPr b="1" i="0" lang="en" sz="1800" u="none" cap="none" strike="noStrike">
                  <a:solidFill>
                    <a:srgbClr val="FFFFFF"/>
                  </a:solidFill>
                  <a:latin typeface="Roboto"/>
                  <a:ea typeface="Roboto"/>
                  <a:cs typeface="Roboto"/>
                  <a:sym typeface="Roboto"/>
                </a:rPr>
                <a:t>COLLABORATING </a:t>
              </a:r>
              <a:endParaRPr sz="700"/>
            </a:p>
            <a:p>
              <a:pPr indent="0" lvl="0" marL="0" marR="0" rtl="0" algn="l">
                <a:lnSpc>
                  <a:spcPct val="110008"/>
                </a:lnSpc>
                <a:spcBef>
                  <a:spcPts val="0"/>
                </a:spcBef>
                <a:spcAft>
                  <a:spcPts val="0"/>
                </a:spcAft>
                <a:buNone/>
              </a:pPr>
              <a:r>
                <a:rPr b="1" i="0" lang="en" sz="1200" u="none" cap="none" strike="noStrike">
                  <a:solidFill>
                    <a:srgbClr val="FFFFFF"/>
                  </a:solidFill>
                  <a:latin typeface="Roboto"/>
                  <a:ea typeface="Roboto"/>
                  <a:cs typeface="Roboto"/>
                  <a:sym typeface="Roboto"/>
                </a:rPr>
                <a:t>BETTER WITH OTHERS</a:t>
              </a:r>
              <a:endParaRPr sz="700"/>
            </a:p>
          </p:txBody>
        </p:sp>
        <p:sp>
          <p:nvSpPr>
            <p:cNvPr id="153" name="Google Shape;153;p26"/>
            <p:cNvSpPr txBox="1"/>
            <p:nvPr/>
          </p:nvSpPr>
          <p:spPr>
            <a:xfrm>
              <a:off x="0" y="57150"/>
              <a:ext cx="2852244" cy="1494707"/>
            </a:xfrm>
            <a:prstGeom prst="rect">
              <a:avLst/>
            </a:prstGeom>
            <a:noFill/>
            <a:ln>
              <a:noFill/>
            </a:ln>
          </p:spPr>
          <p:txBody>
            <a:bodyPr anchorCtr="0" anchor="t" bIns="0" lIns="0" spcFirstLastPara="1" rIns="0" wrap="square" tIns="0">
              <a:spAutoFit/>
            </a:bodyPr>
            <a:lstStyle/>
            <a:p>
              <a:pPr indent="0" lvl="0" marL="0" marR="0" rtl="0" algn="l">
                <a:lnSpc>
                  <a:spcPct val="110007"/>
                </a:lnSpc>
                <a:spcBef>
                  <a:spcPts val="0"/>
                </a:spcBef>
                <a:spcAft>
                  <a:spcPts val="0"/>
                </a:spcAft>
                <a:buNone/>
              </a:pPr>
              <a:r>
                <a:rPr b="1" i="0" lang="en" sz="3800" u="none" cap="none" strike="noStrike">
                  <a:solidFill>
                    <a:srgbClr val="FFFFFF"/>
                  </a:solidFill>
                  <a:latin typeface="Roboto"/>
                  <a:ea typeface="Roboto"/>
                  <a:cs typeface="Roboto"/>
                  <a:sym typeface="Roboto"/>
                </a:rPr>
                <a:t>85%</a:t>
              </a:r>
              <a:endParaRPr sz="700"/>
            </a:p>
          </p:txBody>
        </p:sp>
      </p:grpSp>
      <p:grpSp>
        <p:nvGrpSpPr>
          <p:cNvPr id="154" name="Google Shape;154;p26"/>
          <p:cNvGrpSpPr/>
          <p:nvPr/>
        </p:nvGrpSpPr>
        <p:grpSpPr>
          <a:xfrm>
            <a:off x="1957594" y="1542374"/>
            <a:ext cx="1449459" cy="942927"/>
            <a:chOff x="0" y="57150"/>
            <a:chExt cx="3865225" cy="2514471"/>
          </a:xfrm>
        </p:grpSpPr>
        <p:sp>
          <p:nvSpPr>
            <p:cNvPr id="155" name="Google Shape;155;p26"/>
            <p:cNvSpPr txBox="1"/>
            <p:nvPr/>
          </p:nvSpPr>
          <p:spPr>
            <a:xfrm>
              <a:off x="0" y="1425366"/>
              <a:ext cx="3865225" cy="1146255"/>
            </a:xfrm>
            <a:prstGeom prst="rect">
              <a:avLst/>
            </a:prstGeom>
            <a:noFill/>
            <a:ln>
              <a:noFill/>
            </a:ln>
          </p:spPr>
          <p:txBody>
            <a:bodyPr anchorCtr="0" anchor="t" bIns="0" lIns="0" spcFirstLastPara="1" rIns="0" wrap="square" tIns="0">
              <a:spAutoFit/>
            </a:bodyPr>
            <a:lstStyle/>
            <a:p>
              <a:pPr indent="0" lvl="0" marL="0" marR="0" rtl="0" algn="l">
                <a:lnSpc>
                  <a:spcPct val="110008"/>
                </a:lnSpc>
                <a:spcBef>
                  <a:spcPts val="0"/>
                </a:spcBef>
                <a:spcAft>
                  <a:spcPts val="0"/>
                </a:spcAft>
                <a:buNone/>
              </a:pPr>
              <a:r>
                <a:rPr b="1" i="0" lang="en" sz="1200" u="none" cap="none" strike="noStrike">
                  <a:solidFill>
                    <a:srgbClr val="FFE9C3"/>
                  </a:solidFill>
                  <a:latin typeface="Roboto"/>
                  <a:ea typeface="Roboto"/>
                  <a:cs typeface="Roboto"/>
                  <a:sym typeface="Roboto"/>
                </a:rPr>
                <a:t>IMPROVED </a:t>
              </a:r>
              <a:endParaRPr sz="700"/>
            </a:p>
            <a:p>
              <a:pPr indent="0" lvl="0" marL="0" marR="0" rtl="0" algn="l">
                <a:lnSpc>
                  <a:spcPct val="110030"/>
                </a:lnSpc>
                <a:spcBef>
                  <a:spcPts val="0"/>
                </a:spcBef>
                <a:spcAft>
                  <a:spcPts val="0"/>
                </a:spcAft>
                <a:buNone/>
              </a:pPr>
              <a:r>
                <a:rPr b="1" i="0" lang="en" sz="1800" u="none" cap="none" strike="noStrike">
                  <a:solidFill>
                    <a:srgbClr val="FFE9C3"/>
                  </a:solidFill>
                  <a:latin typeface="Roboto"/>
                  <a:ea typeface="Roboto"/>
                  <a:cs typeface="Roboto"/>
                  <a:sym typeface="Roboto"/>
                </a:rPr>
                <a:t>FOCUS</a:t>
              </a:r>
              <a:endParaRPr sz="700"/>
            </a:p>
          </p:txBody>
        </p:sp>
        <p:sp>
          <p:nvSpPr>
            <p:cNvPr id="156" name="Google Shape;156;p26"/>
            <p:cNvSpPr txBox="1"/>
            <p:nvPr/>
          </p:nvSpPr>
          <p:spPr>
            <a:xfrm>
              <a:off x="0" y="57150"/>
              <a:ext cx="2852244" cy="1494707"/>
            </a:xfrm>
            <a:prstGeom prst="rect">
              <a:avLst/>
            </a:prstGeom>
            <a:noFill/>
            <a:ln>
              <a:noFill/>
            </a:ln>
          </p:spPr>
          <p:txBody>
            <a:bodyPr anchorCtr="0" anchor="t" bIns="0" lIns="0" spcFirstLastPara="1" rIns="0" wrap="square" tIns="0">
              <a:spAutoFit/>
            </a:bodyPr>
            <a:lstStyle/>
            <a:p>
              <a:pPr indent="0" lvl="0" marL="0" marR="0" rtl="0" algn="l">
                <a:lnSpc>
                  <a:spcPct val="110007"/>
                </a:lnSpc>
                <a:spcBef>
                  <a:spcPts val="0"/>
                </a:spcBef>
                <a:spcAft>
                  <a:spcPts val="0"/>
                </a:spcAft>
                <a:buNone/>
              </a:pPr>
              <a:r>
                <a:rPr b="1" i="0" lang="en" sz="3800" u="none" cap="none" strike="noStrike">
                  <a:solidFill>
                    <a:srgbClr val="FFE9C3"/>
                  </a:solidFill>
                  <a:latin typeface="Roboto"/>
                  <a:ea typeface="Roboto"/>
                  <a:cs typeface="Roboto"/>
                  <a:sym typeface="Roboto"/>
                </a:rPr>
                <a:t>95%</a:t>
              </a:r>
              <a:endParaRPr sz="700"/>
            </a:p>
          </p:txBody>
        </p:sp>
      </p:grpSp>
      <p:sp>
        <p:nvSpPr>
          <p:cNvPr id="157" name="Google Shape;157;p26"/>
          <p:cNvSpPr txBox="1"/>
          <p:nvPr/>
        </p:nvSpPr>
        <p:spPr>
          <a:xfrm>
            <a:off x="5715518" y="2096568"/>
            <a:ext cx="889425" cy="394090"/>
          </a:xfrm>
          <a:prstGeom prst="rect">
            <a:avLst/>
          </a:prstGeom>
          <a:noFill/>
          <a:ln>
            <a:noFill/>
          </a:ln>
        </p:spPr>
        <p:txBody>
          <a:bodyPr anchorCtr="0" anchor="t" bIns="0" lIns="0" spcFirstLastPara="1" rIns="0" wrap="square" tIns="0">
            <a:spAutoFit/>
          </a:bodyPr>
          <a:lstStyle/>
          <a:p>
            <a:pPr indent="0" lvl="0" marL="0" marR="0" rtl="0" algn="l">
              <a:lnSpc>
                <a:spcPct val="109976"/>
              </a:lnSpc>
              <a:spcBef>
                <a:spcPts val="0"/>
              </a:spcBef>
              <a:spcAft>
                <a:spcPts val="0"/>
              </a:spcAft>
              <a:buNone/>
            </a:pPr>
            <a:r>
              <a:rPr b="1" i="0" lang="en" sz="1700" u="none" cap="none" strike="noStrike">
                <a:solidFill>
                  <a:srgbClr val="FFE9C3"/>
                </a:solidFill>
                <a:latin typeface="Roboto"/>
                <a:ea typeface="Roboto"/>
                <a:cs typeface="Roboto"/>
                <a:sym typeface="Roboto"/>
              </a:rPr>
              <a:t>STRESS </a:t>
            </a:r>
            <a:endParaRPr sz="700"/>
          </a:p>
          <a:p>
            <a:pPr indent="0" lvl="0" marL="0" marR="0" rtl="0" algn="l">
              <a:lnSpc>
                <a:spcPct val="109982"/>
              </a:lnSpc>
              <a:spcBef>
                <a:spcPts val="0"/>
              </a:spcBef>
              <a:spcAft>
                <a:spcPts val="0"/>
              </a:spcAft>
              <a:buNone/>
            </a:pPr>
            <a:r>
              <a:rPr b="1" i="0" lang="en" sz="1100" u="none" cap="none" strike="noStrike">
                <a:solidFill>
                  <a:srgbClr val="FFE9C3"/>
                </a:solidFill>
                <a:latin typeface="Roboto"/>
                <a:ea typeface="Roboto"/>
                <a:cs typeface="Roboto"/>
                <a:sym typeface="Roboto"/>
              </a:rPr>
              <a:t>REDUCTION</a:t>
            </a:r>
            <a:endParaRPr sz="700"/>
          </a:p>
        </p:txBody>
      </p:sp>
      <p:sp>
        <p:nvSpPr>
          <p:cNvPr id="158" name="Google Shape;158;p26"/>
          <p:cNvSpPr txBox="1"/>
          <p:nvPr/>
        </p:nvSpPr>
        <p:spPr>
          <a:xfrm>
            <a:off x="5715518" y="1575501"/>
            <a:ext cx="1000741" cy="507384"/>
          </a:xfrm>
          <a:prstGeom prst="rect">
            <a:avLst/>
          </a:prstGeom>
          <a:noFill/>
          <a:ln>
            <a:noFill/>
          </a:ln>
        </p:spPr>
        <p:txBody>
          <a:bodyPr anchorCtr="0" anchor="t" bIns="0" lIns="0" spcFirstLastPara="1" rIns="0" wrap="square" tIns="0">
            <a:spAutoFit/>
          </a:bodyPr>
          <a:lstStyle/>
          <a:p>
            <a:pPr indent="0" lvl="0" marL="0" marR="0" rtl="0" algn="l">
              <a:lnSpc>
                <a:spcPct val="110026"/>
              </a:lnSpc>
              <a:spcBef>
                <a:spcPts val="0"/>
              </a:spcBef>
              <a:spcAft>
                <a:spcPts val="0"/>
              </a:spcAft>
              <a:buNone/>
            </a:pPr>
            <a:r>
              <a:rPr b="1" i="0" lang="en" sz="3600" u="none" cap="none" strike="noStrike">
                <a:solidFill>
                  <a:srgbClr val="FFE9C3"/>
                </a:solidFill>
                <a:latin typeface="Roboto"/>
                <a:ea typeface="Roboto"/>
                <a:cs typeface="Roboto"/>
                <a:sym typeface="Roboto"/>
              </a:rPr>
              <a:t>96%</a:t>
            </a:r>
            <a:endParaRPr sz="700"/>
          </a:p>
        </p:txBody>
      </p:sp>
      <p:sp>
        <p:nvSpPr>
          <p:cNvPr id="159" name="Google Shape;159;p26"/>
          <p:cNvSpPr txBox="1"/>
          <p:nvPr/>
        </p:nvSpPr>
        <p:spPr>
          <a:xfrm>
            <a:off x="7119104" y="2099237"/>
            <a:ext cx="1931628" cy="405768"/>
          </a:xfrm>
          <a:prstGeom prst="rect">
            <a:avLst/>
          </a:prstGeom>
          <a:noFill/>
          <a:ln>
            <a:noFill/>
          </a:ln>
        </p:spPr>
        <p:txBody>
          <a:bodyPr anchorCtr="0" anchor="t" bIns="0" lIns="0" spcFirstLastPara="1" rIns="0" wrap="square" tIns="0">
            <a:spAutoFit/>
          </a:bodyPr>
          <a:lstStyle/>
          <a:p>
            <a:pPr indent="0" lvl="0" marL="0" marR="0" rtl="0" algn="l">
              <a:lnSpc>
                <a:spcPct val="109982"/>
              </a:lnSpc>
              <a:spcBef>
                <a:spcPts val="0"/>
              </a:spcBef>
              <a:spcAft>
                <a:spcPts val="0"/>
              </a:spcAft>
              <a:buNone/>
            </a:pPr>
            <a:r>
              <a:rPr b="1" i="0" lang="en" sz="1100" u="none" cap="none" strike="noStrike">
                <a:solidFill>
                  <a:srgbClr val="FFFFFF"/>
                </a:solidFill>
                <a:latin typeface="Roboto"/>
                <a:ea typeface="Roboto"/>
                <a:cs typeface="Roboto"/>
                <a:sym typeface="Roboto"/>
              </a:rPr>
              <a:t>IMPROVED </a:t>
            </a:r>
            <a:endParaRPr sz="700"/>
          </a:p>
          <a:p>
            <a:pPr indent="0" lvl="0" marL="0" marR="0" rtl="0" algn="l">
              <a:lnSpc>
                <a:spcPct val="109976"/>
              </a:lnSpc>
              <a:spcBef>
                <a:spcPts val="0"/>
              </a:spcBef>
              <a:spcAft>
                <a:spcPts val="0"/>
              </a:spcAft>
              <a:buNone/>
            </a:pPr>
            <a:r>
              <a:rPr b="1" i="0" lang="en" sz="1700" u="none" cap="none" strike="noStrike">
                <a:solidFill>
                  <a:srgbClr val="FFFFFF"/>
                </a:solidFill>
                <a:latin typeface="Roboto"/>
                <a:ea typeface="Roboto"/>
                <a:cs typeface="Roboto"/>
                <a:sym typeface="Roboto"/>
              </a:rPr>
              <a:t>COMMUNICATION</a:t>
            </a:r>
            <a:endParaRPr sz="700"/>
          </a:p>
        </p:txBody>
      </p:sp>
      <p:sp>
        <p:nvSpPr>
          <p:cNvPr id="160" name="Google Shape;160;p26"/>
          <p:cNvSpPr txBox="1"/>
          <p:nvPr/>
        </p:nvSpPr>
        <p:spPr>
          <a:xfrm>
            <a:off x="7123374" y="1582932"/>
            <a:ext cx="1000740" cy="511713"/>
          </a:xfrm>
          <a:prstGeom prst="rect">
            <a:avLst/>
          </a:prstGeom>
          <a:noFill/>
          <a:ln>
            <a:noFill/>
          </a:ln>
        </p:spPr>
        <p:txBody>
          <a:bodyPr anchorCtr="0" anchor="t" bIns="0" lIns="0" spcFirstLastPara="1" rIns="0" wrap="square" tIns="0">
            <a:spAutoFit/>
          </a:bodyPr>
          <a:lstStyle/>
          <a:p>
            <a:pPr indent="0" lvl="0" marL="0" marR="0" rtl="0" algn="l">
              <a:lnSpc>
                <a:spcPct val="110026"/>
              </a:lnSpc>
              <a:spcBef>
                <a:spcPts val="0"/>
              </a:spcBef>
              <a:spcAft>
                <a:spcPts val="0"/>
              </a:spcAft>
              <a:buNone/>
            </a:pPr>
            <a:r>
              <a:rPr b="1" i="0" lang="en" sz="3600" u="none" cap="none" strike="noStrike">
                <a:solidFill>
                  <a:srgbClr val="FFFFFF"/>
                </a:solidFill>
                <a:latin typeface="Roboto"/>
                <a:ea typeface="Roboto"/>
                <a:cs typeface="Roboto"/>
                <a:sym typeface="Roboto"/>
              </a:rPr>
              <a:t>89%</a:t>
            </a:r>
            <a:endParaRPr sz="700"/>
          </a:p>
        </p:txBody>
      </p:sp>
      <p:sp>
        <p:nvSpPr>
          <p:cNvPr id="161" name="Google Shape;161;p26"/>
          <p:cNvSpPr txBox="1"/>
          <p:nvPr/>
        </p:nvSpPr>
        <p:spPr>
          <a:xfrm>
            <a:off x="6510773" y="3174784"/>
            <a:ext cx="3413650" cy="429659"/>
          </a:xfrm>
          <a:prstGeom prst="rect">
            <a:avLst/>
          </a:prstGeom>
          <a:noFill/>
          <a:ln>
            <a:noFill/>
          </a:ln>
        </p:spPr>
        <p:txBody>
          <a:bodyPr anchorCtr="0" anchor="t" bIns="0" lIns="0" spcFirstLastPara="1" rIns="0" wrap="square" tIns="0">
            <a:spAutoFit/>
          </a:bodyPr>
          <a:lstStyle/>
          <a:p>
            <a:pPr indent="0" lvl="0" marL="0" marR="0" rtl="0" algn="l">
              <a:lnSpc>
                <a:spcPct val="110021"/>
              </a:lnSpc>
              <a:spcBef>
                <a:spcPts val="0"/>
              </a:spcBef>
              <a:spcAft>
                <a:spcPts val="0"/>
              </a:spcAft>
              <a:buNone/>
            </a:pPr>
            <a:r>
              <a:rPr b="1" i="0" lang="en" sz="1200" u="none" cap="none" strike="noStrike">
                <a:solidFill>
                  <a:srgbClr val="FFFFFF"/>
                </a:solidFill>
                <a:latin typeface="Roboto"/>
                <a:ea typeface="Roboto"/>
                <a:cs typeface="Roboto"/>
                <a:sym typeface="Roboto"/>
              </a:rPr>
              <a:t>IMPROVED </a:t>
            </a:r>
            <a:endParaRPr sz="700"/>
          </a:p>
          <a:p>
            <a:pPr indent="0" lvl="0" marL="0" marR="0" rtl="0" algn="l">
              <a:lnSpc>
                <a:spcPct val="110013"/>
              </a:lnSpc>
              <a:spcBef>
                <a:spcPts val="0"/>
              </a:spcBef>
              <a:spcAft>
                <a:spcPts val="0"/>
              </a:spcAft>
              <a:buNone/>
            </a:pPr>
            <a:r>
              <a:rPr b="1" i="0" lang="en" sz="1800" u="none" cap="none" strike="noStrike">
                <a:solidFill>
                  <a:srgbClr val="FFFFFF"/>
                </a:solidFill>
                <a:latin typeface="Roboto"/>
                <a:ea typeface="Roboto"/>
                <a:cs typeface="Roboto"/>
                <a:sym typeface="Roboto"/>
              </a:rPr>
              <a:t>MENTAL HEALTH</a:t>
            </a:r>
            <a:endParaRPr sz="700"/>
          </a:p>
        </p:txBody>
      </p:sp>
      <p:sp>
        <p:nvSpPr>
          <p:cNvPr id="162" name="Google Shape;162;p26"/>
          <p:cNvSpPr txBox="1"/>
          <p:nvPr/>
        </p:nvSpPr>
        <p:spPr>
          <a:xfrm>
            <a:off x="1193500" y="3197954"/>
            <a:ext cx="1988982" cy="507625"/>
          </a:xfrm>
          <a:prstGeom prst="rect">
            <a:avLst/>
          </a:prstGeom>
          <a:noFill/>
          <a:ln>
            <a:noFill/>
          </a:ln>
        </p:spPr>
        <p:txBody>
          <a:bodyPr anchorCtr="0" anchor="t" bIns="0" lIns="0" spcFirstLastPara="1" rIns="0" wrap="square" tIns="0">
            <a:spAutoFit/>
          </a:bodyPr>
          <a:lstStyle/>
          <a:p>
            <a:pPr indent="0" lvl="0" marL="0" marR="0" rtl="0" algn="l">
              <a:lnSpc>
                <a:spcPct val="110013"/>
              </a:lnSpc>
              <a:spcBef>
                <a:spcPts val="0"/>
              </a:spcBef>
              <a:spcAft>
                <a:spcPts val="0"/>
              </a:spcAft>
              <a:buNone/>
            </a:pPr>
            <a:r>
              <a:rPr b="1" i="0" lang="en" sz="1800" u="none" cap="none" strike="noStrike">
                <a:solidFill>
                  <a:srgbClr val="FFFFFF"/>
                </a:solidFill>
                <a:latin typeface="Roboto"/>
                <a:ea typeface="Roboto"/>
                <a:cs typeface="Roboto"/>
                <a:sym typeface="Roboto"/>
              </a:rPr>
              <a:t>ENHANCED TIME </a:t>
            </a:r>
            <a:endParaRPr sz="700"/>
          </a:p>
          <a:p>
            <a:pPr indent="0" lvl="0" marL="0" marR="0" rtl="0" algn="l">
              <a:lnSpc>
                <a:spcPct val="110013"/>
              </a:lnSpc>
              <a:spcBef>
                <a:spcPts val="0"/>
              </a:spcBef>
              <a:spcAft>
                <a:spcPts val="0"/>
              </a:spcAft>
              <a:buNone/>
            </a:pPr>
            <a:r>
              <a:rPr b="1" i="0" lang="en" sz="1800" u="none" cap="none" strike="noStrike">
                <a:solidFill>
                  <a:srgbClr val="FFFFFF"/>
                </a:solidFill>
                <a:latin typeface="Roboto"/>
                <a:ea typeface="Roboto"/>
                <a:cs typeface="Roboto"/>
                <a:sym typeface="Roboto"/>
              </a:rPr>
              <a:t>MANAGEMENT</a:t>
            </a:r>
            <a:endParaRPr sz="700"/>
          </a:p>
        </p:txBody>
      </p:sp>
      <p:sp>
        <p:nvSpPr>
          <p:cNvPr id="163" name="Google Shape;163;p26"/>
          <p:cNvSpPr txBox="1"/>
          <p:nvPr/>
        </p:nvSpPr>
        <p:spPr>
          <a:xfrm>
            <a:off x="4107288" y="3168162"/>
            <a:ext cx="1532693" cy="443035"/>
          </a:xfrm>
          <a:prstGeom prst="rect">
            <a:avLst/>
          </a:prstGeom>
          <a:noFill/>
          <a:ln>
            <a:noFill/>
          </a:ln>
        </p:spPr>
        <p:txBody>
          <a:bodyPr anchorCtr="0" anchor="t" bIns="0" lIns="0" spcFirstLastPara="1" rIns="0" wrap="square" tIns="0">
            <a:spAutoFit/>
          </a:bodyPr>
          <a:lstStyle/>
          <a:p>
            <a:pPr indent="0" lvl="0" marL="0" marR="0" rtl="0" algn="l">
              <a:lnSpc>
                <a:spcPct val="110008"/>
              </a:lnSpc>
              <a:spcBef>
                <a:spcPts val="0"/>
              </a:spcBef>
              <a:spcAft>
                <a:spcPts val="0"/>
              </a:spcAft>
              <a:buNone/>
            </a:pPr>
            <a:r>
              <a:rPr b="1" i="0" lang="en" sz="1200" u="none" cap="none" strike="noStrike">
                <a:solidFill>
                  <a:srgbClr val="FFFFFF"/>
                </a:solidFill>
                <a:latin typeface="Roboto"/>
                <a:ea typeface="Roboto"/>
                <a:cs typeface="Roboto"/>
                <a:sym typeface="Roboto"/>
              </a:rPr>
              <a:t>BETTER </a:t>
            </a:r>
            <a:endParaRPr sz="700"/>
          </a:p>
          <a:p>
            <a:pPr indent="0" lvl="0" marL="0" marR="0" rtl="0" algn="l">
              <a:lnSpc>
                <a:spcPct val="110016"/>
              </a:lnSpc>
              <a:spcBef>
                <a:spcPts val="0"/>
              </a:spcBef>
              <a:spcAft>
                <a:spcPts val="0"/>
              </a:spcAft>
              <a:buNone/>
            </a:pPr>
            <a:r>
              <a:rPr b="1" i="0" lang="en" sz="1800" u="none" cap="none" strike="noStrike">
                <a:solidFill>
                  <a:srgbClr val="FFFFFF"/>
                </a:solidFill>
                <a:latin typeface="Roboto"/>
                <a:ea typeface="Roboto"/>
                <a:cs typeface="Roboto"/>
                <a:sym typeface="Roboto"/>
              </a:rPr>
              <a:t>LEADERSHIP</a:t>
            </a:r>
            <a:endParaRPr sz="700"/>
          </a:p>
        </p:txBody>
      </p:sp>
      <p:sp>
        <p:nvSpPr>
          <p:cNvPr id="164" name="Google Shape;164;p26"/>
          <p:cNvSpPr txBox="1"/>
          <p:nvPr/>
        </p:nvSpPr>
        <p:spPr>
          <a:xfrm>
            <a:off x="507198" y="3276204"/>
            <a:ext cx="503338" cy="231713"/>
          </a:xfrm>
          <a:prstGeom prst="rect">
            <a:avLst/>
          </a:prstGeom>
          <a:noFill/>
          <a:ln>
            <a:noFill/>
          </a:ln>
        </p:spPr>
        <p:txBody>
          <a:bodyPr anchorCtr="0" anchor="t" bIns="0" lIns="0" spcFirstLastPara="1" rIns="0" wrap="square" tIns="0">
            <a:spAutoFit/>
          </a:bodyPr>
          <a:lstStyle/>
          <a:p>
            <a:pPr indent="0" lvl="0" marL="0" marR="0" rtl="0" algn="l">
              <a:lnSpc>
                <a:spcPct val="110009"/>
              </a:lnSpc>
              <a:spcBef>
                <a:spcPts val="0"/>
              </a:spcBef>
              <a:spcAft>
                <a:spcPts val="0"/>
              </a:spcAft>
              <a:buNone/>
            </a:pPr>
            <a:r>
              <a:rPr b="0" i="0" lang="en" sz="1600" u="none" cap="none" strike="noStrike">
                <a:solidFill>
                  <a:srgbClr val="FFFFFF"/>
                </a:solidFill>
                <a:latin typeface="Roboto"/>
                <a:ea typeface="Roboto"/>
                <a:cs typeface="Roboto"/>
                <a:sym typeface="Roboto"/>
              </a:rPr>
              <a:t>80%</a:t>
            </a:r>
            <a:endParaRPr sz="700"/>
          </a:p>
        </p:txBody>
      </p:sp>
      <p:sp>
        <p:nvSpPr>
          <p:cNvPr id="165" name="Google Shape;165;p26"/>
          <p:cNvSpPr txBox="1"/>
          <p:nvPr/>
        </p:nvSpPr>
        <p:spPr>
          <a:xfrm>
            <a:off x="3407053" y="3276204"/>
            <a:ext cx="503338" cy="231713"/>
          </a:xfrm>
          <a:prstGeom prst="rect">
            <a:avLst/>
          </a:prstGeom>
          <a:noFill/>
          <a:ln>
            <a:noFill/>
          </a:ln>
        </p:spPr>
        <p:txBody>
          <a:bodyPr anchorCtr="0" anchor="t" bIns="0" lIns="0" spcFirstLastPara="1" rIns="0" wrap="square" tIns="0">
            <a:spAutoFit/>
          </a:bodyPr>
          <a:lstStyle/>
          <a:p>
            <a:pPr indent="0" lvl="0" marL="0" marR="0" rtl="0" algn="l">
              <a:lnSpc>
                <a:spcPct val="110009"/>
              </a:lnSpc>
              <a:spcBef>
                <a:spcPts val="0"/>
              </a:spcBef>
              <a:spcAft>
                <a:spcPts val="0"/>
              </a:spcAft>
              <a:buNone/>
            </a:pPr>
            <a:r>
              <a:rPr b="0" i="0" lang="en" sz="1600" u="none" cap="none" strike="noStrike">
                <a:solidFill>
                  <a:srgbClr val="FFFFFF"/>
                </a:solidFill>
                <a:latin typeface="Roboto"/>
                <a:ea typeface="Roboto"/>
                <a:cs typeface="Roboto"/>
                <a:sym typeface="Roboto"/>
              </a:rPr>
              <a:t>84%</a:t>
            </a:r>
            <a:endParaRPr sz="700"/>
          </a:p>
        </p:txBody>
      </p:sp>
      <p:sp>
        <p:nvSpPr>
          <p:cNvPr id="166" name="Google Shape;166;p26"/>
          <p:cNvSpPr txBox="1"/>
          <p:nvPr/>
        </p:nvSpPr>
        <p:spPr>
          <a:xfrm>
            <a:off x="5825319" y="3276204"/>
            <a:ext cx="503338" cy="231713"/>
          </a:xfrm>
          <a:prstGeom prst="rect">
            <a:avLst/>
          </a:prstGeom>
          <a:noFill/>
          <a:ln>
            <a:noFill/>
          </a:ln>
        </p:spPr>
        <p:txBody>
          <a:bodyPr anchorCtr="0" anchor="t" bIns="0" lIns="0" spcFirstLastPara="1" rIns="0" wrap="square" tIns="0">
            <a:spAutoFit/>
          </a:bodyPr>
          <a:lstStyle/>
          <a:p>
            <a:pPr indent="0" lvl="0" marL="0" marR="0" rtl="0" algn="l">
              <a:lnSpc>
                <a:spcPct val="110009"/>
              </a:lnSpc>
              <a:spcBef>
                <a:spcPts val="0"/>
              </a:spcBef>
              <a:spcAft>
                <a:spcPts val="0"/>
              </a:spcAft>
              <a:buNone/>
            </a:pPr>
            <a:r>
              <a:rPr b="0" i="0" lang="en" sz="1600" u="none" cap="none" strike="noStrike">
                <a:solidFill>
                  <a:srgbClr val="FFFFFF"/>
                </a:solidFill>
                <a:latin typeface="Roboto"/>
                <a:ea typeface="Roboto"/>
                <a:cs typeface="Roboto"/>
                <a:sym typeface="Roboto"/>
              </a:rPr>
              <a:t>96%</a:t>
            </a:r>
            <a:endParaRPr sz="700"/>
          </a:p>
        </p:txBody>
      </p:sp>
      <p:sp>
        <p:nvSpPr>
          <p:cNvPr id="167" name="Google Shape;167;p26"/>
          <p:cNvSpPr txBox="1"/>
          <p:nvPr/>
        </p:nvSpPr>
        <p:spPr>
          <a:xfrm>
            <a:off x="296053" y="377570"/>
            <a:ext cx="7543527" cy="512249"/>
          </a:xfrm>
          <a:prstGeom prst="rect">
            <a:avLst/>
          </a:prstGeom>
          <a:noFill/>
          <a:ln>
            <a:noFill/>
          </a:ln>
        </p:spPr>
        <p:txBody>
          <a:bodyPr anchorCtr="0" anchor="t" bIns="0" lIns="0" spcFirstLastPara="1" rIns="0" wrap="square" tIns="0">
            <a:spAutoFit/>
          </a:bodyPr>
          <a:lstStyle/>
          <a:p>
            <a:pPr indent="0" lvl="0" marL="0" marR="0" rtl="0" algn="l">
              <a:lnSpc>
                <a:spcPct val="140006"/>
              </a:lnSpc>
              <a:spcBef>
                <a:spcPts val="0"/>
              </a:spcBef>
              <a:spcAft>
                <a:spcPts val="0"/>
              </a:spcAft>
              <a:buNone/>
            </a:pPr>
            <a:r>
              <a:rPr b="1" i="0" lang="en" sz="3000" u="none" cap="none" strike="noStrike">
                <a:solidFill>
                  <a:srgbClr val="FFFFFF"/>
                </a:solidFill>
                <a:latin typeface="Roboto"/>
                <a:ea typeface="Roboto"/>
                <a:cs typeface="Roboto"/>
                <a:sym typeface="Roboto"/>
              </a:rPr>
              <a:t>MindWell Creates a Culture of Resilience</a:t>
            </a:r>
            <a:endParaRPr sz="700"/>
          </a:p>
        </p:txBody>
      </p:sp>
      <p:sp>
        <p:nvSpPr>
          <p:cNvPr id="168" name="Google Shape;168;p26"/>
          <p:cNvSpPr/>
          <p:nvPr/>
        </p:nvSpPr>
        <p:spPr>
          <a:xfrm>
            <a:off x="302639" y="4478434"/>
            <a:ext cx="1781723" cy="374162"/>
          </a:xfrm>
          <a:custGeom>
            <a:rect b="b" l="l" r="r" t="t"/>
            <a:pathLst>
              <a:path extrusionOk="0" h="748324" w="3563446">
                <a:moveTo>
                  <a:pt x="0" y="0"/>
                </a:moveTo>
                <a:lnTo>
                  <a:pt x="3563446" y="0"/>
                </a:lnTo>
                <a:lnTo>
                  <a:pt x="3563446" y="748323"/>
                </a:lnTo>
                <a:lnTo>
                  <a:pt x="0" y="748323"/>
                </a:lnTo>
                <a:lnTo>
                  <a:pt x="0" y="0"/>
                </a:lnTo>
                <a:close/>
              </a:path>
            </a:pathLst>
          </a:custGeom>
          <a:blipFill rotWithShape="1">
            <a:blip r:embed="rId7">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7"/>
          <p:cNvSpPr/>
          <p:nvPr/>
        </p:nvSpPr>
        <p:spPr>
          <a:xfrm>
            <a:off x="0" y="0"/>
            <a:ext cx="9144000" cy="51435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497" l="0" r="0" t="-9499"/>
            </a:stretch>
          </a:blipFill>
          <a:ln>
            <a:noFill/>
          </a:ln>
        </p:spPr>
      </p:sp>
      <p:grpSp>
        <p:nvGrpSpPr>
          <p:cNvPr id="174" name="Google Shape;174;p27"/>
          <p:cNvGrpSpPr/>
          <p:nvPr/>
        </p:nvGrpSpPr>
        <p:grpSpPr>
          <a:xfrm>
            <a:off x="0" y="-90413"/>
            <a:ext cx="9144000" cy="5233913"/>
            <a:chOff x="0" y="-47625"/>
            <a:chExt cx="4816593" cy="2756958"/>
          </a:xfrm>
        </p:grpSpPr>
        <p:sp>
          <p:nvSpPr>
            <p:cNvPr id="175" name="Google Shape;175;p27"/>
            <p:cNvSpPr/>
            <p:nvPr/>
          </p:nvSpPr>
          <p:spPr>
            <a:xfrm>
              <a:off x="0" y="0"/>
              <a:ext cx="4816592" cy="2709333"/>
            </a:xfrm>
            <a:custGeom>
              <a:rect b="b" l="l" r="r" t="t"/>
              <a:pathLst>
                <a:path extrusionOk="0" h="2709333" w="4816592">
                  <a:moveTo>
                    <a:pt x="0" y="0"/>
                  </a:moveTo>
                  <a:lnTo>
                    <a:pt x="4816592" y="0"/>
                  </a:lnTo>
                  <a:lnTo>
                    <a:pt x="4816592" y="2709333"/>
                  </a:lnTo>
                  <a:lnTo>
                    <a:pt x="0" y="2709333"/>
                  </a:lnTo>
                  <a:close/>
                </a:path>
              </a:pathLst>
            </a:custGeom>
            <a:solidFill>
              <a:srgbClr val="115D74">
                <a:alpha val="56862"/>
              </a:srgbClr>
            </a:solidFill>
            <a:ln>
              <a:noFill/>
            </a:ln>
          </p:spPr>
        </p:sp>
        <p:sp>
          <p:nvSpPr>
            <p:cNvPr id="176" name="Google Shape;176;p27"/>
            <p:cNvSpPr txBox="1"/>
            <p:nvPr/>
          </p:nvSpPr>
          <p:spPr>
            <a:xfrm>
              <a:off x="0" y="-47625"/>
              <a:ext cx="4816593" cy="2756958"/>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77" name="Google Shape;177;p27"/>
          <p:cNvGrpSpPr/>
          <p:nvPr/>
        </p:nvGrpSpPr>
        <p:grpSpPr>
          <a:xfrm>
            <a:off x="-177406" y="212469"/>
            <a:ext cx="3851794" cy="778187"/>
            <a:chOff x="0" y="-47625"/>
            <a:chExt cx="2028928" cy="409909"/>
          </a:xfrm>
        </p:grpSpPr>
        <p:sp>
          <p:nvSpPr>
            <p:cNvPr id="178" name="Google Shape;178;p27"/>
            <p:cNvSpPr/>
            <p:nvPr/>
          </p:nvSpPr>
          <p:spPr>
            <a:xfrm>
              <a:off x="0" y="0"/>
              <a:ext cx="2028928" cy="362284"/>
            </a:xfrm>
            <a:custGeom>
              <a:rect b="b" l="l" r="r" t="t"/>
              <a:pathLst>
                <a:path extrusionOk="0" h="362284" w="2028928">
                  <a:moveTo>
                    <a:pt x="0" y="0"/>
                  </a:moveTo>
                  <a:lnTo>
                    <a:pt x="2028928" y="0"/>
                  </a:lnTo>
                  <a:lnTo>
                    <a:pt x="2028928" y="362284"/>
                  </a:lnTo>
                  <a:lnTo>
                    <a:pt x="0" y="362284"/>
                  </a:lnTo>
                  <a:close/>
                </a:path>
              </a:pathLst>
            </a:custGeom>
            <a:solidFill>
              <a:srgbClr val="115D74"/>
            </a:solidFill>
            <a:ln>
              <a:noFill/>
            </a:ln>
          </p:spPr>
        </p:sp>
        <p:sp>
          <p:nvSpPr>
            <p:cNvPr id="179" name="Google Shape;179;p27"/>
            <p:cNvSpPr txBox="1"/>
            <p:nvPr/>
          </p:nvSpPr>
          <p:spPr>
            <a:xfrm>
              <a:off x="0" y="-47625"/>
              <a:ext cx="2028928" cy="409909"/>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0" name="Google Shape;180;p27"/>
          <p:cNvSpPr/>
          <p:nvPr/>
        </p:nvSpPr>
        <p:spPr>
          <a:xfrm>
            <a:off x="173362" y="459688"/>
            <a:ext cx="1781723" cy="374162"/>
          </a:xfrm>
          <a:custGeom>
            <a:rect b="b" l="l" r="r" t="t"/>
            <a:pathLst>
              <a:path extrusionOk="0" h="748324" w="3563446">
                <a:moveTo>
                  <a:pt x="0" y="0"/>
                </a:moveTo>
                <a:lnTo>
                  <a:pt x="3563447" y="0"/>
                </a:lnTo>
                <a:lnTo>
                  <a:pt x="3563447" y="748324"/>
                </a:lnTo>
                <a:lnTo>
                  <a:pt x="0" y="748324"/>
                </a:lnTo>
                <a:lnTo>
                  <a:pt x="0" y="0"/>
                </a:lnTo>
                <a:close/>
              </a:path>
            </a:pathLst>
          </a:custGeom>
          <a:blipFill rotWithShape="1">
            <a:blip r:embed="rId4">
              <a:alphaModFix/>
            </a:blip>
            <a:stretch>
              <a:fillRect b="0" l="0" r="0" t="0"/>
            </a:stretch>
          </a:blipFill>
          <a:ln>
            <a:noFill/>
          </a:ln>
        </p:spPr>
      </p:sp>
      <p:sp>
        <p:nvSpPr>
          <p:cNvPr id="181" name="Google Shape;181;p27"/>
          <p:cNvSpPr txBox="1"/>
          <p:nvPr/>
        </p:nvSpPr>
        <p:spPr>
          <a:xfrm>
            <a:off x="2145852" y="435889"/>
            <a:ext cx="1239000" cy="461700"/>
          </a:xfrm>
          <a:prstGeom prst="rect">
            <a:avLst/>
          </a:prstGeom>
          <a:noFill/>
          <a:ln>
            <a:noFill/>
          </a:ln>
        </p:spPr>
        <p:txBody>
          <a:bodyPr anchorCtr="0" anchor="t" bIns="0" lIns="0" spcFirstLastPara="1" rIns="0" wrap="square" tIns="0">
            <a:spAutoFit/>
          </a:bodyPr>
          <a:lstStyle/>
          <a:p>
            <a:pPr indent="0" lvl="0" marL="0" marR="0" rtl="0" algn="l">
              <a:lnSpc>
                <a:spcPct val="140006"/>
              </a:lnSpc>
              <a:spcBef>
                <a:spcPts val="0"/>
              </a:spcBef>
              <a:spcAft>
                <a:spcPts val="0"/>
              </a:spcAft>
              <a:buNone/>
            </a:pPr>
            <a:r>
              <a:rPr b="1" i="0" lang="en" sz="3000" u="none" cap="none" strike="noStrike">
                <a:solidFill>
                  <a:srgbClr val="FFFFFF"/>
                </a:solidFill>
                <a:latin typeface="Roboto"/>
                <a:ea typeface="Roboto"/>
                <a:cs typeface="Roboto"/>
                <a:sym typeface="Roboto"/>
              </a:rPr>
              <a:t>Reflect</a:t>
            </a:r>
            <a:endParaRPr sz="700"/>
          </a:p>
        </p:txBody>
      </p:sp>
      <p:sp>
        <p:nvSpPr>
          <p:cNvPr id="182" name="Google Shape;182;p27"/>
          <p:cNvSpPr txBox="1"/>
          <p:nvPr/>
        </p:nvSpPr>
        <p:spPr>
          <a:xfrm>
            <a:off x="942076" y="1552625"/>
            <a:ext cx="7320300" cy="2336700"/>
          </a:xfrm>
          <a:prstGeom prst="rect">
            <a:avLst/>
          </a:prstGeom>
          <a:noFill/>
          <a:ln>
            <a:noFill/>
          </a:ln>
        </p:spPr>
        <p:txBody>
          <a:bodyPr anchorCtr="0" anchor="t" bIns="0" lIns="0" spcFirstLastPara="1" rIns="0" wrap="square" tIns="0">
            <a:spAutoFit/>
          </a:bodyPr>
          <a:lstStyle/>
          <a:p>
            <a:pPr indent="0" lvl="0" marL="0" marR="0" rtl="0" algn="l">
              <a:lnSpc>
                <a:spcPct val="140013"/>
              </a:lnSpc>
              <a:spcBef>
                <a:spcPts val="0"/>
              </a:spcBef>
              <a:spcAft>
                <a:spcPts val="0"/>
              </a:spcAft>
              <a:buNone/>
            </a:pPr>
            <a:r>
              <a:rPr b="1" i="0" lang="en" sz="2300" u="none" cap="none" strike="noStrike">
                <a:solidFill>
                  <a:srgbClr val="FFE9C3"/>
                </a:solidFill>
                <a:latin typeface="Roboto"/>
                <a:ea typeface="Roboto"/>
                <a:cs typeface="Roboto"/>
                <a:sym typeface="Roboto"/>
              </a:rPr>
              <a:t>How would your life improve if you were able to:</a:t>
            </a:r>
            <a:endParaRPr b="1" i="0" sz="2300" u="none" cap="none" strike="noStrike">
              <a:solidFill>
                <a:srgbClr val="FFE9C3"/>
              </a:solidFill>
              <a:latin typeface="Roboto"/>
              <a:ea typeface="Roboto"/>
              <a:cs typeface="Roboto"/>
              <a:sym typeface="Roboto"/>
            </a:endParaRPr>
          </a:p>
          <a:p>
            <a:pPr indent="-247650" lvl="1" marL="482600" marR="0" rtl="0" algn="l">
              <a:lnSpc>
                <a:spcPct val="140013"/>
              </a:lnSpc>
              <a:spcBef>
                <a:spcPts val="0"/>
              </a:spcBef>
              <a:spcAft>
                <a:spcPts val="0"/>
              </a:spcAft>
              <a:buClr>
                <a:srgbClr val="FFFFFF"/>
              </a:buClr>
              <a:buSzPts val="2300"/>
              <a:buFont typeface="Arial"/>
              <a:buChar char="•"/>
            </a:pPr>
            <a:r>
              <a:rPr b="0" i="0" lang="en" sz="2300" u="none" cap="none" strike="noStrike">
                <a:solidFill>
                  <a:srgbClr val="FFFFFF"/>
                </a:solidFill>
                <a:latin typeface="Roboto"/>
                <a:ea typeface="Roboto"/>
                <a:cs typeface="Roboto"/>
                <a:sym typeface="Roboto"/>
              </a:rPr>
              <a:t>experience less stress?</a:t>
            </a:r>
            <a:endParaRPr sz="700"/>
          </a:p>
          <a:p>
            <a:pPr indent="-247650" lvl="1" marL="482600" marR="0" rtl="0" algn="l">
              <a:lnSpc>
                <a:spcPct val="140013"/>
              </a:lnSpc>
              <a:spcBef>
                <a:spcPts val="0"/>
              </a:spcBef>
              <a:spcAft>
                <a:spcPts val="0"/>
              </a:spcAft>
              <a:buClr>
                <a:srgbClr val="FFFFFF"/>
              </a:buClr>
              <a:buSzPts val="2300"/>
              <a:buFont typeface="Arial"/>
              <a:buChar char="•"/>
            </a:pPr>
            <a:r>
              <a:rPr b="0" i="0" lang="en" sz="2300" u="none" cap="none" strike="noStrike">
                <a:solidFill>
                  <a:srgbClr val="FFFFFF"/>
                </a:solidFill>
                <a:latin typeface="Roboto"/>
                <a:ea typeface="Roboto"/>
                <a:cs typeface="Roboto"/>
                <a:sym typeface="Roboto"/>
              </a:rPr>
              <a:t>focus more easily, and for longer periods?</a:t>
            </a:r>
            <a:endParaRPr sz="700"/>
          </a:p>
          <a:p>
            <a:pPr indent="-247650" lvl="1" marL="482600" marR="0" rtl="0" algn="l">
              <a:lnSpc>
                <a:spcPct val="140013"/>
              </a:lnSpc>
              <a:spcBef>
                <a:spcPts val="0"/>
              </a:spcBef>
              <a:spcAft>
                <a:spcPts val="0"/>
              </a:spcAft>
              <a:buClr>
                <a:srgbClr val="FFFFFF"/>
              </a:buClr>
              <a:buSzPts val="2300"/>
              <a:buFont typeface="Arial"/>
              <a:buChar char="•"/>
            </a:pPr>
            <a:r>
              <a:rPr b="0" i="0" lang="en" sz="2300" u="none" cap="none" strike="noStrike">
                <a:solidFill>
                  <a:srgbClr val="FFFFFF"/>
                </a:solidFill>
                <a:latin typeface="Roboto"/>
                <a:ea typeface="Roboto"/>
                <a:cs typeface="Roboto"/>
                <a:sym typeface="Roboto"/>
              </a:rPr>
              <a:t>improve your overall mental health &amp; well-being?</a:t>
            </a:r>
            <a:endParaRPr sz="700"/>
          </a:p>
          <a:p>
            <a:pPr indent="-247650" lvl="1" marL="482600" marR="0" rtl="0" algn="l">
              <a:lnSpc>
                <a:spcPct val="140013"/>
              </a:lnSpc>
              <a:spcBef>
                <a:spcPts val="0"/>
              </a:spcBef>
              <a:spcAft>
                <a:spcPts val="0"/>
              </a:spcAft>
              <a:buClr>
                <a:srgbClr val="FFFFFF"/>
              </a:buClr>
              <a:buSzPts val="2300"/>
              <a:buFont typeface="Arial"/>
              <a:buChar char="•"/>
            </a:pPr>
            <a:r>
              <a:rPr b="0" i="0" lang="en" sz="2300" u="none" cap="none" strike="noStrike">
                <a:solidFill>
                  <a:srgbClr val="FFFFFF"/>
                </a:solidFill>
                <a:latin typeface="Roboto"/>
                <a:ea typeface="Roboto"/>
                <a:cs typeface="Roboto"/>
                <a:sym typeface="Roboto"/>
              </a:rPr>
              <a:t>experience more joy?</a:t>
            </a:r>
            <a:endParaRPr sz="7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28"/>
          <p:cNvSpPr/>
          <p:nvPr/>
        </p:nvSpPr>
        <p:spPr>
          <a:xfrm>
            <a:off x="0" y="0"/>
            <a:ext cx="9144000" cy="51435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497" l="0" r="0" t="-9499"/>
            </a:stretch>
          </a:blipFill>
          <a:ln>
            <a:noFill/>
          </a:ln>
        </p:spPr>
      </p:sp>
      <p:grpSp>
        <p:nvGrpSpPr>
          <p:cNvPr id="188" name="Google Shape;188;p28"/>
          <p:cNvGrpSpPr/>
          <p:nvPr/>
        </p:nvGrpSpPr>
        <p:grpSpPr>
          <a:xfrm>
            <a:off x="0" y="-90413"/>
            <a:ext cx="9144000" cy="5233913"/>
            <a:chOff x="0" y="-47625"/>
            <a:chExt cx="4816593" cy="2756958"/>
          </a:xfrm>
        </p:grpSpPr>
        <p:sp>
          <p:nvSpPr>
            <p:cNvPr id="189" name="Google Shape;189;p28"/>
            <p:cNvSpPr/>
            <p:nvPr/>
          </p:nvSpPr>
          <p:spPr>
            <a:xfrm>
              <a:off x="0" y="0"/>
              <a:ext cx="4816592" cy="2709333"/>
            </a:xfrm>
            <a:custGeom>
              <a:rect b="b" l="l" r="r" t="t"/>
              <a:pathLst>
                <a:path extrusionOk="0" h="2709333" w="4816592">
                  <a:moveTo>
                    <a:pt x="0" y="0"/>
                  </a:moveTo>
                  <a:lnTo>
                    <a:pt x="4816592" y="0"/>
                  </a:lnTo>
                  <a:lnTo>
                    <a:pt x="4816592" y="2709333"/>
                  </a:lnTo>
                  <a:lnTo>
                    <a:pt x="0" y="2709333"/>
                  </a:lnTo>
                  <a:close/>
                </a:path>
              </a:pathLst>
            </a:custGeom>
            <a:solidFill>
              <a:srgbClr val="115D74">
                <a:alpha val="56862"/>
              </a:srgbClr>
            </a:solidFill>
            <a:ln>
              <a:noFill/>
            </a:ln>
          </p:spPr>
        </p:sp>
        <p:sp>
          <p:nvSpPr>
            <p:cNvPr id="190" name="Google Shape;190;p28"/>
            <p:cNvSpPr txBox="1"/>
            <p:nvPr/>
          </p:nvSpPr>
          <p:spPr>
            <a:xfrm>
              <a:off x="0" y="-47625"/>
              <a:ext cx="4816593" cy="2756958"/>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91" name="Google Shape;191;p28"/>
          <p:cNvGrpSpPr/>
          <p:nvPr/>
        </p:nvGrpSpPr>
        <p:grpSpPr>
          <a:xfrm>
            <a:off x="-177406" y="212469"/>
            <a:ext cx="3851794" cy="778187"/>
            <a:chOff x="0" y="-47625"/>
            <a:chExt cx="2028928" cy="409909"/>
          </a:xfrm>
        </p:grpSpPr>
        <p:sp>
          <p:nvSpPr>
            <p:cNvPr id="192" name="Google Shape;192;p28"/>
            <p:cNvSpPr/>
            <p:nvPr/>
          </p:nvSpPr>
          <p:spPr>
            <a:xfrm>
              <a:off x="0" y="0"/>
              <a:ext cx="2028928" cy="362284"/>
            </a:xfrm>
            <a:custGeom>
              <a:rect b="b" l="l" r="r" t="t"/>
              <a:pathLst>
                <a:path extrusionOk="0" h="362284" w="2028928">
                  <a:moveTo>
                    <a:pt x="0" y="0"/>
                  </a:moveTo>
                  <a:lnTo>
                    <a:pt x="2028928" y="0"/>
                  </a:lnTo>
                  <a:lnTo>
                    <a:pt x="2028928" y="362284"/>
                  </a:lnTo>
                  <a:lnTo>
                    <a:pt x="0" y="362284"/>
                  </a:lnTo>
                  <a:close/>
                </a:path>
              </a:pathLst>
            </a:custGeom>
            <a:solidFill>
              <a:srgbClr val="115D74"/>
            </a:solidFill>
            <a:ln>
              <a:noFill/>
            </a:ln>
          </p:spPr>
        </p:sp>
        <p:sp>
          <p:nvSpPr>
            <p:cNvPr id="193" name="Google Shape;193;p28"/>
            <p:cNvSpPr txBox="1"/>
            <p:nvPr/>
          </p:nvSpPr>
          <p:spPr>
            <a:xfrm>
              <a:off x="0" y="-47625"/>
              <a:ext cx="2028928" cy="409909"/>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94" name="Google Shape;194;p28"/>
          <p:cNvSpPr/>
          <p:nvPr/>
        </p:nvSpPr>
        <p:spPr>
          <a:xfrm>
            <a:off x="173362" y="459688"/>
            <a:ext cx="1781723" cy="374162"/>
          </a:xfrm>
          <a:custGeom>
            <a:rect b="b" l="l" r="r" t="t"/>
            <a:pathLst>
              <a:path extrusionOk="0" h="748324" w="3563446">
                <a:moveTo>
                  <a:pt x="0" y="0"/>
                </a:moveTo>
                <a:lnTo>
                  <a:pt x="3563447" y="0"/>
                </a:lnTo>
                <a:lnTo>
                  <a:pt x="3563447" y="748324"/>
                </a:lnTo>
                <a:lnTo>
                  <a:pt x="0" y="748324"/>
                </a:lnTo>
                <a:lnTo>
                  <a:pt x="0" y="0"/>
                </a:lnTo>
                <a:close/>
              </a:path>
            </a:pathLst>
          </a:custGeom>
          <a:blipFill rotWithShape="1">
            <a:blip r:embed="rId4">
              <a:alphaModFix/>
            </a:blip>
            <a:stretch>
              <a:fillRect b="0" l="0" r="0" t="0"/>
            </a:stretch>
          </a:blipFill>
          <a:ln>
            <a:noFill/>
          </a:ln>
        </p:spPr>
      </p:sp>
      <p:sp>
        <p:nvSpPr>
          <p:cNvPr id="195" name="Google Shape;195;p28"/>
          <p:cNvSpPr/>
          <p:nvPr/>
        </p:nvSpPr>
        <p:spPr>
          <a:xfrm>
            <a:off x="452385" y="1180964"/>
            <a:ext cx="4626042" cy="2960962"/>
          </a:xfrm>
          <a:custGeom>
            <a:rect b="b" l="l" r="r" t="t"/>
            <a:pathLst>
              <a:path extrusionOk="0" h="5921924" w="9252084">
                <a:moveTo>
                  <a:pt x="0" y="0"/>
                </a:moveTo>
                <a:lnTo>
                  <a:pt x="9252084" y="0"/>
                </a:lnTo>
                <a:lnTo>
                  <a:pt x="9252084" y="5921924"/>
                </a:lnTo>
                <a:lnTo>
                  <a:pt x="0" y="5921924"/>
                </a:lnTo>
                <a:lnTo>
                  <a:pt x="0" y="0"/>
                </a:lnTo>
                <a:close/>
              </a:path>
            </a:pathLst>
          </a:custGeom>
          <a:blipFill rotWithShape="1">
            <a:blip r:embed="rId5">
              <a:alphaModFix/>
            </a:blip>
            <a:stretch>
              <a:fillRect b="0" l="-20534" r="-28571" t="0"/>
            </a:stretch>
          </a:blipFill>
          <a:ln>
            <a:noFill/>
          </a:ln>
        </p:spPr>
      </p:sp>
      <p:sp>
        <p:nvSpPr>
          <p:cNvPr id="196" name="Google Shape;196;p28"/>
          <p:cNvSpPr/>
          <p:nvPr/>
        </p:nvSpPr>
        <p:spPr>
          <a:xfrm flipH="1">
            <a:off x="287756" y="4402556"/>
            <a:ext cx="453188" cy="453188"/>
          </a:xfrm>
          <a:custGeom>
            <a:rect b="b" l="l" r="r" t="t"/>
            <a:pathLst>
              <a:path extrusionOk="0" h="906376" w="906376">
                <a:moveTo>
                  <a:pt x="906376" y="0"/>
                </a:moveTo>
                <a:lnTo>
                  <a:pt x="0" y="0"/>
                </a:lnTo>
                <a:lnTo>
                  <a:pt x="0" y="906376"/>
                </a:lnTo>
                <a:lnTo>
                  <a:pt x="906376" y="906376"/>
                </a:lnTo>
                <a:lnTo>
                  <a:pt x="906376" y="0"/>
                </a:lnTo>
                <a:close/>
              </a:path>
            </a:pathLst>
          </a:custGeom>
          <a:blipFill rotWithShape="1">
            <a:blip r:embed="rId6">
              <a:alphaModFix/>
            </a:blip>
            <a:stretch>
              <a:fillRect b="0" l="0" r="0" t="0"/>
            </a:stretch>
          </a:blipFill>
          <a:ln>
            <a:noFill/>
          </a:ln>
        </p:spPr>
      </p:sp>
      <p:sp>
        <p:nvSpPr>
          <p:cNvPr id="197" name="Google Shape;197;p28"/>
          <p:cNvSpPr txBox="1"/>
          <p:nvPr/>
        </p:nvSpPr>
        <p:spPr>
          <a:xfrm>
            <a:off x="2145852" y="359689"/>
            <a:ext cx="1239109" cy="512249"/>
          </a:xfrm>
          <a:prstGeom prst="rect">
            <a:avLst/>
          </a:prstGeom>
          <a:noFill/>
          <a:ln>
            <a:noFill/>
          </a:ln>
        </p:spPr>
        <p:txBody>
          <a:bodyPr anchorCtr="0" anchor="t" bIns="0" lIns="0" spcFirstLastPara="1" rIns="0" wrap="square" tIns="0">
            <a:spAutoFit/>
          </a:bodyPr>
          <a:lstStyle/>
          <a:p>
            <a:pPr indent="0" lvl="0" marL="0" marR="0" rtl="0" algn="l">
              <a:lnSpc>
                <a:spcPct val="140006"/>
              </a:lnSpc>
              <a:spcBef>
                <a:spcPts val="0"/>
              </a:spcBef>
              <a:spcAft>
                <a:spcPts val="0"/>
              </a:spcAft>
              <a:buNone/>
            </a:pPr>
            <a:r>
              <a:rPr b="1" i="0" lang="en" sz="3000" u="none" cap="none" strike="noStrike">
                <a:solidFill>
                  <a:srgbClr val="FFFFFF"/>
                </a:solidFill>
                <a:latin typeface="Roboto"/>
                <a:ea typeface="Roboto"/>
                <a:cs typeface="Roboto"/>
                <a:sym typeface="Roboto"/>
              </a:rPr>
              <a:t>Take 5</a:t>
            </a:r>
            <a:endParaRPr sz="700"/>
          </a:p>
        </p:txBody>
      </p:sp>
      <p:sp>
        <p:nvSpPr>
          <p:cNvPr id="198" name="Google Shape;198;p28"/>
          <p:cNvSpPr txBox="1"/>
          <p:nvPr/>
        </p:nvSpPr>
        <p:spPr>
          <a:xfrm>
            <a:off x="633875" y="4327675"/>
            <a:ext cx="2049300" cy="354000"/>
          </a:xfrm>
          <a:prstGeom prst="rect">
            <a:avLst/>
          </a:prstGeom>
          <a:noFill/>
          <a:ln>
            <a:noFill/>
          </a:ln>
        </p:spPr>
        <p:txBody>
          <a:bodyPr anchorCtr="0" anchor="t" bIns="0" lIns="0" spcFirstLastPara="1" rIns="0" wrap="square" tIns="0">
            <a:spAutoFit/>
          </a:bodyPr>
          <a:lstStyle/>
          <a:p>
            <a:pPr indent="0" lvl="0" marL="0" marR="0" rtl="0" algn="ctr">
              <a:lnSpc>
                <a:spcPct val="140013"/>
              </a:lnSpc>
              <a:spcBef>
                <a:spcPts val="0"/>
              </a:spcBef>
              <a:spcAft>
                <a:spcPts val="0"/>
              </a:spcAft>
              <a:buNone/>
            </a:pPr>
            <a:r>
              <a:rPr b="0" i="0" lang="en" sz="2300" u="sng" cap="none" strike="noStrike">
                <a:solidFill>
                  <a:schemeClr val="lt1"/>
                </a:solidFill>
                <a:latin typeface="Roboto"/>
                <a:ea typeface="Roboto"/>
                <a:cs typeface="Roboto"/>
                <a:sym typeface="Roboto"/>
                <a:hlinkClick r:id="rId7">
                  <a:extLst>
                    <a:ext uri="{A12FA001-AC4F-418D-AE19-62706E023703}">
                      <ahyp:hlinkClr val="tx"/>
                    </a:ext>
                  </a:extLst>
                </a:hlinkClick>
              </a:rPr>
              <a:t>Take 5 Video</a:t>
            </a:r>
            <a:endParaRPr sz="700">
              <a:solidFill>
                <a:schemeClr val="lt1"/>
              </a:solidFill>
            </a:endParaRPr>
          </a:p>
        </p:txBody>
      </p:sp>
      <p:sp>
        <p:nvSpPr>
          <p:cNvPr id="199" name="Google Shape;199;p28"/>
          <p:cNvSpPr txBox="1"/>
          <p:nvPr/>
        </p:nvSpPr>
        <p:spPr>
          <a:xfrm>
            <a:off x="5547701" y="1642325"/>
            <a:ext cx="3482700" cy="2336700"/>
          </a:xfrm>
          <a:prstGeom prst="rect">
            <a:avLst/>
          </a:prstGeom>
          <a:noFill/>
          <a:ln>
            <a:noFill/>
          </a:ln>
        </p:spPr>
        <p:txBody>
          <a:bodyPr anchorCtr="0" anchor="t" bIns="0" lIns="0" spcFirstLastPara="1" rIns="0" wrap="square" tIns="0">
            <a:spAutoFit/>
          </a:bodyPr>
          <a:lstStyle/>
          <a:p>
            <a:pPr indent="0" lvl="0" marL="0" marR="0" rtl="0" algn="l">
              <a:lnSpc>
                <a:spcPct val="140013"/>
              </a:lnSpc>
              <a:spcBef>
                <a:spcPts val="0"/>
              </a:spcBef>
              <a:spcAft>
                <a:spcPts val="0"/>
              </a:spcAft>
              <a:buNone/>
            </a:pPr>
            <a:r>
              <a:rPr b="0" i="0" lang="en" sz="2300" u="none" cap="none" strike="noStrike">
                <a:solidFill>
                  <a:srgbClr val="FFFFFF"/>
                </a:solidFill>
                <a:latin typeface="Roboto"/>
                <a:ea typeface="Roboto"/>
                <a:cs typeface="Roboto"/>
                <a:sym typeface="Roboto"/>
              </a:rPr>
              <a:t>Step 1: Notice the </a:t>
            </a:r>
            <a:r>
              <a:rPr b="1" i="0" lang="en" sz="2300" u="none" cap="none" strike="noStrike">
                <a:solidFill>
                  <a:srgbClr val="FFE9C3"/>
                </a:solidFill>
                <a:latin typeface="Roboto"/>
                <a:ea typeface="Roboto"/>
                <a:cs typeface="Roboto"/>
                <a:sym typeface="Roboto"/>
              </a:rPr>
              <a:t>Cue</a:t>
            </a:r>
            <a:endParaRPr sz="700"/>
          </a:p>
          <a:p>
            <a:pPr indent="0" lvl="0" marL="0" marR="0" rtl="0" algn="l">
              <a:lnSpc>
                <a:spcPct val="140013"/>
              </a:lnSpc>
              <a:spcBef>
                <a:spcPts val="0"/>
              </a:spcBef>
              <a:spcAft>
                <a:spcPts val="0"/>
              </a:spcAft>
              <a:buNone/>
            </a:pPr>
            <a:r>
              <a:rPr b="0" i="0" lang="en" sz="2300" u="none" cap="none" strike="noStrike">
                <a:solidFill>
                  <a:srgbClr val="FFFFFF"/>
                </a:solidFill>
                <a:latin typeface="Roboto"/>
                <a:ea typeface="Roboto"/>
                <a:cs typeface="Roboto"/>
                <a:sym typeface="Roboto"/>
              </a:rPr>
              <a:t>Step 2: Notice the </a:t>
            </a:r>
            <a:r>
              <a:rPr b="1" i="0" lang="en" sz="2300" u="none" cap="none" strike="noStrike">
                <a:solidFill>
                  <a:srgbClr val="FFE9C3"/>
                </a:solidFill>
                <a:latin typeface="Roboto"/>
                <a:ea typeface="Roboto"/>
                <a:cs typeface="Roboto"/>
                <a:sym typeface="Roboto"/>
              </a:rPr>
              <a:t>New</a:t>
            </a:r>
            <a:endParaRPr sz="700"/>
          </a:p>
          <a:p>
            <a:pPr indent="0" lvl="0" marL="0" marR="0" rtl="0" algn="l">
              <a:lnSpc>
                <a:spcPct val="140013"/>
              </a:lnSpc>
              <a:spcBef>
                <a:spcPts val="0"/>
              </a:spcBef>
              <a:spcAft>
                <a:spcPts val="0"/>
              </a:spcAft>
              <a:buNone/>
            </a:pPr>
            <a:r>
              <a:rPr b="0" i="0" lang="en" sz="2300" u="none" cap="none" strike="noStrike">
                <a:solidFill>
                  <a:srgbClr val="FFFFFF"/>
                </a:solidFill>
                <a:latin typeface="Roboto"/>
                <a:ea typeface="Roboto"/>
                <a:cs typeface="Roboto"/>
                <a:sym typeface="Roboto"/>
              </a:rPr>
              <a:t>Step 3: Notice the </a:t>
            </a:r>
            <a:r>
              <a:rPr b="1" i="0" lang="en" sz="2300" u="none" cap="none" strike="noStrike">
                <a:solidFill>
                  <a:srgbClr val="FFE9C3"/>
                </a:solidFill>
                <a:latin typeface="Roboto"/>
                <a:ea typeface="Roboto"/>
                <a:cs typeface="Roboto"/>
                <a:sym typeface="Roboto"/>
              </a:rPr>
              <a:t>Body</a:t>
            </a:r>
            <a:endParaRPr sz="700"/>
          </a:p>
          <a:p>
            <a:pPr indent="0" lvl="0" marL="0" marR="0" rtl="0" algn="l">
              <a:lnSpc>
                <a:spcPct val="140013"/>
              </a:lnSpc>
              <a:spcBef>
                <a:spcPts val="0"/>
              </a:spcBef>
              <a:spcAft>
                <a:spcPts val="0"/>
              </a:spcAft>
              <a:buNone/>
            </a:pPr>
            <a:r>
              <a:rPr b="0" i="0" lang="en" sz="2300" u="none" cap="none" strike="noStrike">
                <a:solidFill>
                  <a:srgbClr val="FFFFFF"/>
                </a:solidFill>
                <a:latin typeface="Roboto"/>
                <a:ea typeface="Roboto"/>
                <a:cs typeface="Roboto"/>
                <a:sym typeface="Roboto"/>
              </a:rPr>
              <a:t>Step 4: Notice the </a:t>
            </a:r>
            <a:r>
              <a:rPr b="1" i="0" lang="en" sz="2300" u="none" cap="none" strike="noStrike">
                <a:solidFill>
                  <a:srgbClr val="FFE9C3"/>
                </a:solidFill>
                <a:latin typeface="Roboto"/>
                <a:ea typeface="Roboto"/>
                <a:cs typeface="Roboto"/>
                <a:sym typeface="Roboto"/>
              </a:rPr>
              <a:t>Breath</a:t>
            </a:r>
            <a:endParaRPr sz="700"/>
          </a:p>
          <a:p>
            <a:pPr indent="0" lvl="0" marL="0" marR="0" rtl="0" algn="l">
              <a:lnSpc>
                <a:spcPct val="140013"/>
              </a:lnSpc>
              <a:spcBef>
                <a:spcPts val="0"/>
              </a:spcBef>
              <a:spcAft>
                <a:spcPts val="0"/>
              </a:spcAft>
              <a:buNone/>
            </a:pPr>
            <a:r>
              <a:rPr b="0" i="0" lang="en" sz="2300" u="none" cap="none" strike="noStrike">
                <a:solidFill>
                  <a:srgbClr val="FFFFFF"/>
                </a:solidFill>
                <a:latin typeface="Roboto"/>
                <a:ea typeface="Roboto"/>
                <a:cs typeface="Roboto"/>
                <a:sym typeface="Roboto"/>
              </a:rPr>
              <a:t>Step 5: Notice the </a:t>
            </a:r>
            <a:r>
              <a:rPr b="1" i="0" lang="en" sz="2300" u="none" cap="none" strike="noStrike">
                <a:solidFill>
                  <a:srgbClr val="FFE9C3"/>
                </a:solidFill>
                <a:latin typeface="Roboto"/>
                <a:ea typeface="Roboto"/>
                <a:cs typeface="Roboto"/>
                <a:sym typeface="Roboto"/>
              </a:rPr>
              <a:t>Now</a:t>
            </a:r>
            <a:endParaRPr sz="7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29"/>
          <p:cNvSpPr/>
          <p:nvPr/>
        </p:nvSpPr>
        <p:spPr>
          <a:xfrm>
            <a:off x="0" y="0"/>
            <a:ext cx="9144000" cy="51435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18828" l="0" r="-17518" t="-14357"/>
            </a:stretch>
          </a:blipFill>
          <a:ln>
            <a:noFill/>
          </a:ln>
        </p:spPr>
      </p:sp>
      <p:sp>
        <p:nvSpPr>
          <p:cNvPr id="205" name="Google Shape;205;p29"/>
          <p:cNvSpPr/>
          <p:nvPr/>
        </p:nvSpPr>
        <p:spPr>
          <a:xfrm>
            <a:off x="7226173" y="4697900"/>
            <a:ext cx="1781723" cy="374162"/>
          </a:xfrm>
          <a:custGeom>
            <a:rect b="b" l="l" r="r" t="t"/>
            <a:pathLst>
              <a:path extrusionOk="0" h="748324" w="3563446">
                <a:moveTo>
                  <a:pt x="0" y="0"/>
                </a:moveTo>
                <a:lnTo>
                  <a:pt x="3563446" y="0"/>
                </a:lnTo>
                <a:lnTo>
                  <a:pt x="3563446" y="748324"/>
                </a:lnTo>
                <a:lnTo>
                  <a:pt x="0" y="748324"/>
                </a:lnTo>
                <a:lnTo>
                  <a:pt x="0" y="0"/>
                </a:lnTo>
                <a:close/>
              </a:path>
            </a:pathLst>
          </a:custGeom>
          <a:blipFill rotWithShape="1">
            <a:blip r:embed="rId4">
              <a:alphaModFix/>
            </a:blip>
            <a:stretch>
              <a:fillRect b="0" l="0" r="0" t="0"/>
            </a:stretch>
          </a:blipFill>
          <a:ln>
            <a:noFill/>
          </a:ln>
        </p:spPr>
      </p:sp>
      <p:grpSp>
        <p:nvGrpSpPr>
          <p:cNvPr id="206" name="Google Shape;206;p29"/>
          <p:cNvGrpSpPr/>
          <p:nvPr/>
        </p:nvGrpSpPr>
        <p:grpSpPr>
          <a:xfrm>
            <a:off x="-177406" y="212469"/>
            <a:ext cx="4028254" cy="778187"/>
            <a:chOff x="0" y="-47625"/>
            <a:chExt cx="2121878" cy="409909"/>
          </a:xfrm>
        </p:grpSpPr>
        <p:sp>
          <p:nvSpPr>
            <p:cNvPr id="207" name="Google Shape;207;p29"/>
            <p:cNvSpPr/>
            <p:nvPr/>
          </p:nvSpPr>
          <p:spPr>
            <a:xfrm>
              <a:off x="0" y="0"/>
              <a:ext cx="2121878" cy="362284"/>
            </a:xfrm>
            <a:custGeom>
              <a:rect b="b" l="l" r="r" t="t"/>
              <a:pathLst>
                <a:path extrusionOk="0" h="362284" w="2121878">
                  <a:moveTo>
                    <a:pt x="0" y="0"/>
                  </a:moveTo>
                  <a:lnTo>
                    <a:pt x="2121878" y="0"/>
                  </a:lnTo>
                  <a:lnTo>
                    <a:pt x="2121878" y="362284"/>
                  </a:lnTo>
                  <a:lnTo>
                    <a:pt x="0" y="362284"/>
                  </a:lnTo>
                  <a:close/>
                </a:path>
              </a:pathLst>
            </a:custGeom>
            <a:solidFill>
              <a:srgbClr val="115D74"/>
            </a:solidFill>
            <a:ln>
              <a:noFill/>
            </a:ln>
          </p:spPr>
        </p:sp>
        <p:sp>
          <p:nvSpPr>
            <p:cNvPr id="208" name="Google Shape;208;p29"/>
            <p:cNvSpPr txBox="1"/>
            <p:nvPr/>
          </p:nvSpPr>
          <p:spPr>
            <a:xfrm>
              <a:off x="0" y="-47625"/>
              <a:ext cx="2121878" cy="409909"/>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9" name="Google Shape;209;p29"/>
          <p:cNvSpPr txBox="1"/>
          <p:nvPr/>
        </p:nvSpPr>
        <p:spPr>
          <a:xfrm>
            <a:off x="296053" y="377570"/>
            <a:ext cx="3463342" cy="512249"/>
          </a:xfrm>
          <a:prstGeom prst="rect">
            <a:avLst/>
          </a:prstGeom>
          <a:noFill/>
          <a:ln>
            <a:noFill/>
          </a:ln>
        </p:spPr>
        <p:txBody>
          <a:bodyPr anchorCtr="0" anchor="t" bIns="0" lIns="0" spcFirstLastPara="1" rIns="0" wrap="square" tIns="0">
            <a:spAutoFit/>
          </a:bodyPr>
          <a:lstStyle/>
          <a:p>
            <a:pPr indent="0" lvl="0" marL="0" marR="0" rtl="0" algn="l">
              <a:lnSpc>
                <a:spcPct val="140006"/>
              </a:lnSpc>
              <a:spcBef>
                <a:spcPts val="0"/>
              </a:spcBef>
              <a:spcAft>
                <a:spcPts val="0"/>
              </a:spcAft>
              <a:buNone/>
            </a:pPr>
            <a:r>
              <a:rPr b="1" i="0" lang="en" sz="3000" u="none" cap="none" strike="noStrike">
                <a:solidFill>
                  <a:srgbClr val="FFFFFF"/>
                </a:solidFill>
                <a:latin typeface="Roboto"/>
                <a:ea typeface="Roboto"/>
                <a:cs typeface="Roboto"/>
                <a:sym typeface="Roboto"/>
              </a:rPr>
              <a:t>MindWell's Solution</a:t>
            </a:r>
            <a:endParaRPr sz="700"/>
          </a:p>
        </p:txBody>
      </p:sp>
      <p:grpSp>
        <p:nvGrpSpPr>
          <p:cNvPr id="210" name="Google Shape;210;p29"/>
          <p:cNvGrpSpPr/>
          <p:nvPr/>
        </p:nvGrpSpPr>
        <p:grpSpPr>
          <a:xfrm>
            <a:off x="1464601" y="1182532"/>
            <a:ext cx="1113953" cy="1150491"/>
            <a:chOff x="0" y="0"/>
            <a:chExt cx="6350000" cy="6558280"/>
          </a:xfrm>
        </p:grpSpPr>
        <p:sp>
          <p:nvSpPr>
            <p:cNvPr id="211" name="Google Shape;211;p29"/>
            <p:cNvSpPr/>
            <p:nvPr/>
          </p:nvSpPr>
          <p:spPr>
            <a:xfrm>
              <a:off x="74930" y="74930"/>
              <a:ext cx="6200140" cy="6408420"/>
            </a:xfrm>
            <a:custGeom>
              <a:rect b="b" l="l" r="r" t="t"/>
              <a:pathLst>
                <a:path extrusionOk="0" h="6408420" w="620014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rotWithShape="1">
              <a:blip r:embed="rId5">
                <a:alphaModFix/>
              </a:blip>
              <a:stretch>
                <a:fillRect b="0" l="-1677" r="-1678" t="0"/>
              </a:stretch>
            </a:blip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2" name="Google Shape;212;p29"/>
            <p:cNvSpPr/>
            <p:nvPr/>
          </p:nvSpPr>
          <p:spPr>
            <a:xfrm>
              <a:off x="0" y="0"/>
              <a:ext cx="6350000" cy="6558280"/>
            </a:xfrm>
            <a:custGeom>
              <a:rect b="b" l="l" r="r" t="t"/>
              <a:pathLst>
                <a:path extrusionOk="0" h="6558280" w="635000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13" name="Google Shape;213;p29"/>
          <p:cNvGrpSpPr/>
          <p:nvPr/>
        </p:nvGrpSpPr>
        <p:grpSpPr>
          <a:xfrm>
            <a:off x="1464601" y="2458196"/>
            <a:ext cx="1113953" cy="1150491"/>
            <a:chOff x="0" y="0"/>
            <a:chExt cx="6350000" cy="6558280"/>
          </a:xfrm>
        </p:grpSpPr>
        <p:sp>
          <p:nvSpPr>
            <p:cNvPr id="214" name="Google Shape;214;p29"/>
            <p:cNvSpPr/>
            <p:nvPr/>
          </p:nvSpPr>
          <p:spPr>
            <a:xfrm>
              <a:off x="74930" y="74930"/>
              <a:ext cx="6200140" cy="6408420"/>
            </a:xfrm>
            <a:custGeom>
              <a:rect b="b" l="l" r="r" t="t"/>
              <a:pathLst>
                <a:path extrusionOk="0" h="6408420" w="620014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rotWithShape="1">
              <a:blip r:embed="rId6">
                <a:alphaModFix/>
              </a:blip>
              <a:stretch>
                <a:fillRect b="0" l="-1677" r="-1678" t="0"/>
              </a:stretch>
            </a:blip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5" name="Google Shape;215;p29"/>
            <p:cNvSpPr/>
            <p:nvPr/>
          </p:nvSpPr>
          <p:spPr>
            <a:xfrm>
              <a:off x="0" y="0"/>
              <a:ext cx="6350000" cy="6558280"/>
            </a:xfrm>
            <a:custGeom>
              <a:rect b="b" l="l" r="r" t="t"/>
              <a:pathLst>
                <a:path extrusionOk="0" h="6558280" w="635000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grpSp>
        <p:nvGrpSpPr>
          <p:cNvPr id="216" name="Google Shape;216;p29"/>
          <p:cNvGrpSpPr/>
          <p:nvPr/>
        </p:nvGrpSpPr>
        <p:grpSpPr>
          <a:xfrm>
            <a:off x="1464601" y="3734491"/>
            <a:ext cx="1113953" cy="1150490"/>
            <a:chOff x="0" y="0"/>
            <a:chExt cx="6350000" cy="6558280"/>
          </a:xfrm>
        </p:grpSpPr>
        <p:sp>
          <p:nvSpPr>
            <p:cNvPr id="217" name="Google Shape;217;p29"/>
            <p:cNvSpPr/>
            <p:nvPr/>
          </p:nvSpPr>
          <p:spPr>
            <a:xfrm>
              <a:off x="74930" y="74930"/>
              <a:ext cx="6200140" cy="6408420"/>
            </a:xfrm>
            <a:custGeom>
              <a:rect b="b" l="l" r="r" t="t"/>
              <a:pathLst>
                <a:path extrusionOk="0" h="6408420" w="6200140">
                  <a:moveTo>
                    <a:pt x="6200140" y="5351780"/>
                  </a:moveTo>
                  <a:cubicBezTo>
                    <a:pt x="6200140" y="5935980"/>
                    <a:pt x="5726430" y="6408420"/>
                    <a:pt x="5143500" y="6408420"/>
                  </a:cubicBezTo>
                  <a:lnTo>
                    <a:pt x="1056640" y="6408420"/>
                  </a:lnTo>
                  <a:cubicBezTo>
                    <a:pt x="472440" y="6408420"/>
                    <a:pt x="0" y="5934710"/>
                    <a:pt x="0" y="5351780"/>
                  </a:cubicBezTo>
                  <a:lnTo>
                    <a:pt x="0" y="1056640"/>
                  </a:lnTo>
                  <a:cubicBezTo>
                    <a:pt x="0" y="472440"/>
                    <a:pt x="473710" y="0"/>
                    <a:pt x="1056640" y="0"/>
                  </a:cubicBezTo>
                  <a:lnTo>
                    <a:pt x="5143500" y="0"/>
                  </a:lnTo>
                  <a:cubicBezTo>
                    <a:pt x="5727700" y="0"/>
                    <a:pt x="6200140" y="473710"/>
                    <a:pt x="6200140" y="1056640"/>
                  </a:cubicBezTo>
                  <a:lnTo>
                    <a:pt x="6200140" y="5351780"/>
                  </a:lnTo>
                  <a:close/>
                </a:path>
              </a:pathLst>
            </a:custGeom>
            <a:blipFill rotWithShape="1">
              <a:blip r:embed="rId7">
                <a:alphaModFix/>
              </a:blip>
              <a:stretch>
                <a:fillRect b="0" l="-1677" r="-1678" t="0"/>
              </a:stretch>
            </a:blip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8" name="Google Shape;218;p29"/>
            <p:cNvSpPr/>
            <p:nvPr/>
          </p:nvSpPr>
          <p:spPr>
            <a:xfrm>
              <a:off x="0" y="0"/>
              <a:ext cx="6350000" cy="6558280"/>
            </a:xfrm>
            <a:custGeom>
              <a:rect b="b" l="l" r="r" t="t"/>
              <a:pathLst>
                <a:path extrusionOk="0" h="6558280" w="6350000">
                  <a:moveTo>
                    <a:pt x="5218430" y="6558280"/>
                  </a:moveTo>
                  <a:lnTo>
                    <a:pt x="1131570" y="6558280"/>
                  </a:lnTo>
                  <a:cubicBezTo>
                    <a:pt x="508000" y="6558280"/>
                    <a:pt x="0" y="6050280"/>
                    <a:pt x="0" y="5426710"/>
                  </a:cubicBezTo>
                  <a:lnTo>
                    <a:pt x="0" y="1131570"/>
                  </a:lnTo>
                  <a:cubicBezTo>
                    <a:pt x="0" y="508000"/>
                    <a:pt x="508000" y="0"/>
                    <a:pt x="1131570" y="0"/>
                  </a:cubicBezTo>
                  <a:lnTo>
                    <a:pt x="5218430" y="0"/>
                  </a:lnTo>
                  <a:cubicBezTo>
                    <a:pt x="5842000" y="0"/>
                    <a:pt x="6350000" y="508000"/>
                    <a:pt x="6350000" y="1131570"/>
                  </a:cubicBezTo>
                  <a:lnTo>
                    <a:pt x="6350000" y="5425440"/>
                  </a:lnTo>
                  <a:cubicBezTo>
                    <a:pt x="6350000" y="6050280"/>
                    <a:pt x="5842000" y="6558280"/>
                    <a:pt x="5218430" y="6558280"/>
                  </a:cubicBezTo>
                  <a:close/>
                  <a:moveTo>
                    <a:pt x="1131570" y="149860"/>
                  </a:moveTo>
                  <a:cubicBezTo>
                    <a:pt x="590550" y="149860"/>
                    <a:pt x="149860" y="590550"/>
                    <a:pt x="149860" y="1131570"/>
                  </a:cubicBezTo>
                  <a:lnTo>
                    <a:pt x="149860" y="5425440"/>
                  </a:lnTo>
                  <a:cubicBezTo>
                    <a:pt x="149860" y="5966460"/>
                    <a:pt x="590550" y="6407150"/>
                    <a:pt x="1131570" y="6407150"/>
                  </a:cubicBezTo>
                  <a:lnTo>
                    <a:pt x="5218430" y="6407150"/>
                  </a:lnTo>
                  <a:cubicBezTo>
                    <a:pt x="5759450" y="6407150"/>
                    <a:pt x="6200140" y="5966460"/>
                    <a:pt x="6200140" y="5425440"/>
                  </a:cubicBezTo>
                  <a:lnTo>
                    <a:pt x="6200140" y="1131570"/>
                  </a:lnTo>
                  <a:cubicBezTo>
                    <a:pt x="6200140" y="590550"/>
                    <a:pt x="5759450" y="149860"/>
                    <a:pt x="5218430" y="149860"/>
                  </a:cubicBezTo>
                  <a:lnTo>
                    <a:pt x="1131570" y="149860"/>
                  </a:lnTo>
                  <a:close/>
                </a:path>
              </a:pathLst>
            </a:custGeom>
            <a:solidFill>
              <a:srgbClr val="FFFFFF"/>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
        <p:nvSpPr>
          <p:cNvPr id="219" name="Google Shape;219;p29"/>
          <p:cNvSpPr txBox="1"/>
          <p:nvPr/>
        </p:nvSpPr>
        <p:spPr>
          <a:xfrm>
            <a:off x="2803319" y="1525380"/>
            <a:ext cx="4057500" cy="443400"/>
          </a:xfrm>
          <a:prstGeom prst="rect">
            <a:avLst/>
          </a:prstGeom>
          <a:noFill/>
          <a:ln>
            <a:noFill/>
          </a:ln>
        </p:spPr>
        <p:txBody>
          <a:bodyPr anchorCtr="0" anchor="t" bIns="0" lIns="0" spcFirstLastPara="1" rIns="0" wrap="square" tIns="0">
            <a:spAutoFit/>
          </a:bodyPr>
          <a:lstStyle/>
          <a:p>
            <a:pPr indent="0" lvl="0" marL="0" marR="0" rtl="0" algn="l">
              <a:lnSpc>
                <a:spcPct val="140032"/>
              </a:lnSpc>
              <a:spcBef>
                <a:spcPts val="0"/>
              </a:spcBef>
              <a:spcAft>
                <a:spcPts val="0"/>
              </a:spcAft>
              <a:buNone/>
            </a:pPr>
            <a:r>
              <a:rPr b="0" i="0" lang="en" sz="1200" cap="none" strike="noStrike">
                <a:solidFill>
                  <a:schemeClr val="dk1"/>
                </a:solidFill>
                <a:uFill>
                  <a:noFill/>
                </a:uFill>
                <a:latin typeface="Roboto"/>
                <a:ea typeface="Roboto"/>
                <a:cs typeface="Roboto"/>
                <a:sym typeface="Roboto"/>
                <a:hlinkClick r:id="rId8">
                  <a:extLst>
                    <a:ext uri="{A12FA001-AC4F-418D-AE19-62706E023703}">
                      <ahyp:hlinkClr val="tx"/>
                    </a:ext>
                  </a:extLst>
                </a:hlinkClick>
              </a:rPr>
              <a:t>Evidence-based training that enhances your daily life by reducing stress, improving resilienc</a:t>
            </a:r>
            <a:r>
              <a:rPr b="0" i="0" lang="en" sz="1200" cap="none" strike="noStrike">
                <a:solidFill>
                  <a:schemeClr val="dk1"/>
                </a:solidFill>
                <a:latin typeface="Roboto"/>
                <a:ea typeface="Roboto"/>
                <a:cs typeface="Roboto"/>
                <a:sym typeface="Roboto"/>
              </a:rPr>
              <a:t>e and much more.</a:t>
            </a:r>
            <a:endParaRPr sz="700">
              <a:solidFill>
                <a:schemeClr val="dk1"/>
              </a:solidFill>
            </a:endParaRPr>
          </a:p>
        </p:txBody>
      </p:sp>
      <p:sp>
        <p:nvSpPr>
          <p:cNvPr id="220" name="Google Shape;220;p29"/>
          <p:cNvSpPr txBox="1"/>
          <p:nvPr/>
        </p:nvSpPr>
        <p:spPr>
          <a:xfrm>
            <a:off x="2803319" y="2693725"/>
            <a:ext cx="4175700" cy="702000"/>
          </a:xfrm>
          <a:prstGeom prst="rect">
            <a:avLst/>
          </a:prstGeom>
          <a:noFill/>
          <a:ln>
            <a:noFill/>
          </a:ln>
        </p:spPr>
        <p:txBody>
          <a:bodyPr anchorCtr="0" anchor="t" bIns="0" lIns="0" spcFirstLastPara="1" rIns="0" wrap="square" tIns="0">
            <a:spAutoFit/>
          </a:bodyPr>
          <a:lstStyle/>
          <a:p>
            <a:pPr indent="0" lvl="0" marL="0" marR="0" rtl="0" algn="l">
              <a:lnSpc>
                <a:spcPct val="140032"/>
              </a:lnSpc>
              <a:spcBef>
                <a:spcPts val="0"/>
              </a:spcBef>
              <a:spcAft>
                <a:spcPts val="0"/>
              </a:spcAft>
              <a:buNone/>
            </a:pPr>
            <a:r>
              <a:rPr b="0" i="0" lang="en" sz="1200" cap="none" strike="noStrike">
                <a:solidFill>
                  <a:schemeClr val="dk1"/>
                </a:solidFill>
                <a:latin typeface="Roboto"/>
                <a:ea typeface="Roboto"/>
                <a:cs typeface="Roboto"/>
                <a:sym typeface="Roboto"/>
              </a:rPr>
              <a:t>J</a:t>
            </a:r>
            <a:r>
              <a:rPr b="0" i="0" lang="en" sz="1200" cap="none" strike="noStrike">
                <a:solidFill>
                  <a:schemeClr val="dk1"/>
                </a:solidFill>
                <a:uFill>
                  <a:noFill/>
                </a:uFill>
                <a:latin typeface="Roboto"/>
                <a:ea typeface="Roboto"/>
                <a:cs typeface="Roboto"/>
                <a:sym typeface="Roboto"/>
                <a:hlinkClick r:id="rId9">
                  <a:extLst>
                    <a:ext uri="{A12FA001-AC4F-418D-AE19-62706E023703}">
                      <ahyp:hlinkClr val="tx"/>
                    </a:ext>
                  </a:extLst>
                </a:hlinkClick>
              </a:rPr>
              <a:t>oin a live class or 4-week program with leading experts on a variety of topics from exercise to meditation and even cooking classes. New classes and themes every month!</a:t>
            </a:r>
            <a:endParaRPr sz="700">
              <a:solidFill>
                <a:schemeClr val="dk1"/>
              </a:solidFill>
            </a:endParaRPr>
          </a:p>
        </p:txBody>
      </p:sp>
      <p:sp>
        <p:nvSpPr>
          <p:cNvPr id="221" name="Google Shape;221;p29"/>
          <p:cNvSpPr txBox="1"/>
          <p:nvPr/>
        </p:nvSpPr>
        <p:spPr>
          <a:xfrm>
            <a:off x="2803319" y="3966306"/>
            <a:ext cx="4175700" cy="702000"/>
          </a:xfrm>
          <a:prstGeom prst="rect">
            <a:avLst/>
          </a:prstGeom>
          <a:noFill/>
          <a:ln>
            <a:noFill/>
          </a:ln>
        </p:spPr>
        <p:txBody>
          <a:bodyPr anchorCtr="0" anchor="t" bIns="0" lIns="0" spcFirstLastPara="1" rIns="0" wrap="square" tIns="0">
            <a:spAutoFit/>
          </a:bodyPr>
          <a:lstStyle/>
          <a:p>
            <a:pPr indent="0" lvl="0" marL="0" marR="0" rtl="0" algn="l">
              <a:lnSpc>
                <a:spcPct val="140032"/>
              </a:lnSpc>
              <a:spcBef>
                <a:spcPts val="0"/>
              </a:spcBef>
              <a:spcAft>
                <a:spcPts val="0"/>
              </a:spcAft>
              <a:buNone/>
            </a:pPr>
            <a:r>
              <a:rPr b="0" i="0" lang="en" sz="1200" cap="none" strike="noStrike">
                <a:solidFill>
                  <a:schemeClr val="dk1"/>
                </a:solidFill>
                <a:latin typeface="Roboto"/>
                <a:ea typeface="Roboto"/>
                <a:cs typeface="Roboto"/>
                <a:sym typeface="Roboto"/>
              </a:rPr>
              <a:t>T</a:t>
            </a:r>
            <a:r>
              <a:rPr b="0" i="0" lang="en" sz="1200" cap="none" strike="noStrike">
                <a:solidFill>
                  <a:schemeClr val="dk1"/>
                </a:solidFill>
                <a:uFill>
                  <a:noFill/>
                </a:uFill>
                <a:latin typeface="Roboto"/>
                <a:ea typeface="Roboto"/>
                <a:cs typeface="Roboto"/>
                <a:sym typeface="Roboto"/>
                <a:hlinkClick r:id="rId10">
                  <a:extLst>
                    <a:ext uri="{A12FA001-AC4F-418D-AE19-62706E023703}">
                      <ahyp:hlinkClr val="tx"/>
                    </a:ext>
                  </a:extLst>
                </a:hlinkClick>
              </a:rPr>
              <a:t>ake a class on your own schedule or learn how to tackle almost any life situation in these clips from leading experts inside MindWell’s on-demand library.</a:t>
            </a:r>
            <a:endParaRPr sz="7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30"/>
          <p:cNvSpPr/>
          <p:nvPr/>
        </p:nvSpPr>
        <p:spPr>
          <a:xfrm>
            <a:off x="0" y="0"/>
            <a:ext cx="9144000" cy="51435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18828" l="0" r="-17518" t="-14357"/>
            </a:stretch>
          </a:blipFill>
          <a:ln>
            <a:noFill/>
          </a:ln>
        </p:spPr>
      </p:sp>
      <p:sp>
        <p:nvSpPr>
          <p:cNvPr id="227" name="Google Shape;227;p30"/>
          <p:cNvSpPr/>
          <p:nvPr/>
        </p:nvSpPr>
        <p:spPr>
          <a:xfrm>
            <a:off x="7226173" y="4697900"/>
            <a:ext cx="1781723" cy="374162"/>
          </a:xfrm>
          <a:custGeom>
            <a:rect b="b" l="l" r="r" t="t"/>
            <a:pathLst>
              <a:path extrusionOk="0" h="748324" w="3563446">
                <a:moveTo>
                  <a:pt x="0" y="0"/>
                </a:moveTo>
                <a:lnTo>
                  <a:pt x="3563446" y="0"/>
                </a:lnTo>
                <a:lnTo>
                  <a:pt x="3563446" y="748324"/>
                </a:lnTo>
                <a:lnTo>
                  <a:pt x="0" y="748324"/>
                </a:lnTo>
                <a:lnTo>
                  <a:pt x="0" y="0"/>
                </a:lnTo>
                <a:close/>
              </a:path>
            </a:pathLst>
          </a:custGeom>
          <a:blipFill rotWithShape="1">
            <a:blip r:embed="rId4">
              <a:alphaModFix/>
            </a:blip>
            <a:stretch>
              <a:fillRect b="0" l="0" r="0" t="0"/>
            </a:stretch>
          </a:blipFill>
          <a:ln>
            <a:noFill/>
          </a:ln>
        </p:spPr>
      </p:sp>
      <p:grpSp>
        <p:nvGrpSpPr>
          <p:cNvPr id="228" name="Google Shape;228;p30"/>
          <p:cNvGrpSpPr/>
          <p:nvPr/>
        </p:nvGrpSpPr>
        <p:grpSpPr>
          <a:xfrm>
            <a:off x="-177406" y="212469"/>
            <a:ext cx="6459096" cy="778187"/>
            <a:chOff x="0" y="-47625"/>
            <a:chExt cx="3402322" cy="409909"/>
          </a:xfrm>
        </p:grpSpPr>
        <p:sp>
          <p:nvSpPr>
            <p:cNvPr id="229" name="Google Shape;229;p30"/>
            <p:cNvSpPr/>
            <p:nvPr/>
          </p:nvSpPr>
          <p:spPr>
            <a:xfrm>
              <a:off x="0" y="0"/>
              <a:ext cx="3402322" cy="362284"/>
            </a:xfrm>
            <a:custGeom>
              <a:rect b="b" l="l" r="r" t="t"/>
              <a:pathLst>
                <a:path extrusionOk="0" h="362284" w="3402322">
                  <a:moveTo>
                    <a:pt x="0" y="0"/>
                  </a:moveTo>
                  <a:lnTo>
                    <a:pt x="3402322" y="0"/>
                  </a:lnTo>
                  <a:lnTo>
                    <a:pt x="3402322" y="362284"/>
                  </a:lnTo>
                  <a:lnTo>
                    <a:pt x="0" y="362284"/>
                  </a:lnTo>
                  <a:close/>
                </a:path>
              </a:pathLst>
            </a:custGeom>
            <a:solidFill>
              <a:srgbClr val="115D74"/>
            </a:solidFill>
            <a:ln>
              <a:noFill/>
            </a:ln>
          </p:spPr>
        </p:sp>
        <p:sp>
          <p:nvSpPr>
            <p:cNvPr id="230" name="Google Shape;230;p30"/>
            <p:cNvSpPr txBox="1"/>
            <p:nvPr/>
          </p:nvSpPr>
          <p:spPr>
            <a:xfrm>
              <a:off x="0" y="-47625"/>
              <a:ext cx="3402322" cy="409909"/>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231" name="Google Shape;231;p30"/>
          <p:cNvGrpSpPr/>
          <p:nvPr/>
        </p:nvGrpSpPr>
        <p:grpSpPr>
          <a:xfrm>
            <a:off x="1948445" y="1165373"/>
            <a:ext cx="4768340" cy="3826593"/>
            <a:chOff x="0" y="0"/>
            <a:chExt cx="12715573" cy="10204247"/>
          </a:xfrm>
        </p:grpSpPr>
        <p:sp>
          <p:nvSpPr>
            <p:cNvPr id="232" name="Google Shape;232;p30"/>
            <p:cNvSpPr/>
            <p:nvPr/>
          </p:nvSpPr>
          <p:spPr>
            <a:xfrm>
              <a:off x="282914" y="335649"/>
              <a:ext cx="12069458" cy="6540617"/>
            </a:xfrm>
            <a:custGeom>
              <a:rect b="b" l="l" r="r" t="t"/>
              <a:pathLst>
                <a:path extrusionOk="0" h="6540617" w="12069458">
                  <a:moveTo>
                    <a:pt x="0" y="0"/>
                  </a:moveTo>
                  <a:lnTo>
                    <a:pt x="12069459" y="0"/>
                  </a:lnTo>
                  <a:lnTo>
                    <a:pt x="12069459" y="6540617"/>
                  </a:lnTo>
                  <a:lnTo>
                    <a:pt x="0" y="6540617"/>
                  </a:lnTo>
                  <a:lnTo>
                    <a:pt x="0" y="0"/>
                  </a:lnTo>
                  <a:close/>
                </a:path>
              </a:pathLst>
            </a:custGeom>
            <a:blipFill rotWithShape="1">
              <a:blip r:embed="rId5">
                <a:alphaModFix/>
              </a:blip>
              <a:stretch>
                <a:fillRect b="-24106" l="0" r="0" t="0"/>
              </a:stretch>
            </a:blipFill>
            <a:ln>
              <a:noFill/>
            </a:ln>
          </p:spPr>
        </p:sp>
        <p:sp>
          <p:nvSpPr>
            <p:cNvPr id="233" name="Google Shape;233;p30"/>
            <p:cNvSpPr/>
            <p:nvPr/>
          </p:nvSpPr>
          <p:spPr>
            <a:xfrm>
              <a:off x="0" y="0"/>
              <a:ext cx="12715573" cy="10204247"/>
            </a:xfrm>
            <a:custGeom>
              <a:rect b="b" l="l" r="r" t="t"/>
              <a:pathLst>
                <a:path extrusionOk="0" h="10204247" w="12715573">
                  <a:moveTo>
                    <a:pt x="0" y="0"/>
                  </a:moveTo>
                  <a:lnTo>
                    <a:pt x="12715573" y="0"/>
                  </a:lnTo>
                  <a:lnTo>
                    <a:pt x="12715573" y="10204247"/>
                  </a:lnTo>
                  <a:lnTo>
                    <a:pt x="0" y="10204247"/>
                  </a:lnTo>
                  <a:lnTo>
                    <a:pt x="0" y="0"/>
                  </a:lnTo>
                  <a:close/>
                </a:path>
              </a:pathLst>
            </a:custGeom>
            <a:blipFill rotWithShape="1">
              <a:blip r:embed="rId6">
                <a:alphaModFix/>
              </a:blip>
              <a:stretch>
                <a:fillRect b="0" l="0" r="0" t="0"/>
              </a:stretch>
            </a:blipFill>
            <a:ln>
              <a:noFill/>
            </a:ln>
          </p:spPr>
        </p:sp>
      </p:grpSp>
      <p:sp>
        <p:nvSpPr>
          <p:cNvPr id="234" name="Google Shape;234;p30"/>
          <p:cNvSpPr txBox="1"/>
          <p:nvPr/>
        </p:nvSpPr>
        <p:spPr>
          <a:xfrm>
            <a:off x="296053" y="377570"/>
            <a:ext cx="5985638" cy="512249"/>
          </a:xfrm>
          <a:prstGeom prst="rect">
            <a:avLst/>
          </a:prstGeom>
          <a:noFill/>
          <a:ln>
            <a:noFill/>
          </a:ln>
        </p:spPr>
        <p:txBody>
          <a:bodyPr anchorCtr="0" anchor="t" bIns="0" lIns="0" spcFirstLastPara="1" rIns="0" wrap="square" tIns="0">
            <a:spAutoFit/>
          </a:bodyPr>
          <a:lstStyle/>
          <a:p>
            <a:pPr indent="0" lvl="0" marL="0" marR="0" rtl="0" algn="l">
              <a:lnSpc>
                <a:spcPct val="140006"/>
              </a:lnSpc>
              <a:spcBef>
                <a:spcPts val="0"/>
              </a:spcBef>
              <a:spcAft>
                <a:spcPts val="0"/>
              </a:spcAft>
              <a:buNone/>
            </a:pPr>
            <a:r>
              <a:rPr b="1" i="0" lang="en" sz="3000" u="none" cap="none" strike="noStrike">
                <a:solidFill>
                  <a:srgbClr val="FFFFFF"/>
                </a:solidFill>
                <a:latin typeface="Roboto"/>
                <a:ea typeface="Roboto"/>
                <a:cs typeface="Roboto"/>
                <a:sym typeface="Roboto"/>
              </a:rPr>
              <a:t>MindWell's Solution - Take 5 Daily</a:t>
            </a:r>
            <a:endParaRPr sz="7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31"/>
          <p:cNvSpPr/>
          <p:nvPr/>
        </p:nvSpPr>
        <p:spPr>
          <a:xfrm>
            <a:off x="0" y="0"/>
            <a:ext cx="9144000" cy="51435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18828" l="0" r="-17518" t="-14357"/>
            </a:stretch>
          </a:blipFill>
          <a:ln>
            <a:noFill/>
          </a:ln>
        </p:spPr>
      </p:sp>
      <p:sp>
        <p:nvSpPr>
          <p:cNvPr id="240" name="Google Shape;240;p31"/>
          <p:cNvSpPr/>
          <p:nvPr/>
        </p:nvSpPr>
        <p:spPr>
          <a:xfrm>
            <a:off x="7226173" y="4697900"/>
            <a:ext cx="1781723" cy="374162"/>
          </a:xfrm>
          <a:custGeom>
            <a:rect b="b" l="l" r="r" t="t"/>
            <a:pathLst>
              <a:path extrusionOk="0" h="748324" w="3563446">
                <a:moveTo>
                  <a:pt x="0" y="0"/>
                </a:moveTo>
                <a:lnTo>
                  <a:pt x="3563446" y="0"/>
                </a:lnTo>
                <a:lnTo>
                  <a:pt x="3563446" y="748324"/>
                </a:lnTo>
                <a:lnTo>
                  <a:pt x="0" y="748324"/>
                </a:lnTo>
                <a:lnTo>
                  <a:pt x="0" y="0"/>
                </a:lnTo>
                <a:close/>
              </a:path>
            </a:pathLst>
          </a:custGeom>
          <a:blipFill rotWithShape="1">
            <a:blip r:embed="rId4">
              <a:alphaModFix/>
            </a:blip>
            <a:stretch>
              <a:fillRect b="0" l="0" r="0" t="0"/>
            </a:stretch>
          </a:blipFill>
          <a:ln>
            <a:noFill/>
          </a:ln>
        </p:spPr>
      </p:sp>
      <p:grpSp>
        <p:nvGrpSpPr>
          <p:cNvPr id="241" name="Google Shape;241;p31"/>
          <p:cNvGrpSpPr/>
          <p:nvPr/>
        </p:nvGrpSpPr>
        <p:grpSpPr>
          <a:xfrm>
            <a:off x="-177406" y="212469"/>
            <a:ext cx="6459096" cy="778187"/>
            <a:chOff x="0" y="-47625"/>
            <a:chExt cx="3402322" cy="409909"/>
          </a:xfrm>
        </p:grpSpPr>
        <p:sp>
          <p:nvSpPr>
            <p:cNvPr id="242" name="Google Shape;242;p31"/>
            <p:cNvSpPr/>
            <p:nvPr/>
          </p:nvSpPr>
          <p:spPr>
            <a:xfrm>
              <a:off x="0" y="0"/>
              <a:ext cx="3402322" cy="362284"/>
            </a:xfrm>
            <a:custGeom>
              <a:rect b="b" l="l" r="r" t="t"/>
              <a:pathLst>
                <a:path extrusionOk="0" h="362284" w="3402322">
                  <a:moveTo>
                    <a:pt x="0" y="0"/>
                  </a:moveTo>
                  <a:lnTo>
                    <a:pt x="3402322" y="0"/>
                  </a:lnTo>
                  <a:lnTo>
                    <a:pt x="3402322" y="362284"/>
                  </a:lnTo>
                  <a:lnTo>
                    <a:pt x="0" y="362284"/>
                  </a:lnTo>
                  <a:close/>
                </a:path>
              </a:pathLst>
            </a:custGeom>
            <a:solidFill>
              <a:srgbClr val="115D74"/>
            </a:solidFill>
            <a:ln>
              <a:noFill/>
            </a:ln>
          </p:spPr>
        </p:sp>
        <p:sp>
          <p:nvSpPr>
            <p:cNvPr id="243" name="Google Shape;243;p31"/>
            <p:cNvSpPr txBox="1"/>
            <p:nvPr/>
          </p:nvSpPr>
          <p:spPr>
            <a:xfrm>
              <a:off x="0" y="-47625"/>
              <a:ext cx="3402322" cy="409909"/>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4" name="Google Shape;244;p31"/>
          <p:cNvSpPr txBox="1"/>
          <p:nvPr/>
        </p:nvSpPr>
        <p:spPr>
          <a:xfrm>
            <a:off x="296053" y="377570"/>
            <a:ext cx="5985638" cy="512249"/>
          </a:xfrm>
          <a:prstGeom prst="rect">
            <a:avLst/>
          </a:prstGeom>
          <a:noFill/>
          <a:ln>
            <a:noFill/>
          </a:ln>
        </p:spPr>
        <p:txBody>
          <a:bodyPr anchorCtr="0" anchor="t" bIns="0" lIns="0" spcFirstLastPara="1" rIns="0" wrap="square" tIns="0">
            <a:spAutoFit/>
          </a:bodyPr>
          <a:lstStyle/>
          <a:p>
            <a:pPr indent="0" lvl="0" marL="0" marR="0" rtl="0" algn="l">
              <a:lnSpc>
                <a:spcPct val="140006"/>
              </a:lnSpc>
              <a:spcBef>
                <a:spcPts val="0"/>
              </a:spcBef>
              <a:spcAft>
                <a:spcPts val="0"/>
              </a:spcAft>
              <a:buNone/>
            </a:pPr>
            <a:r>
              <a:rPr b="1" i="0" lang="en" sz="3000" u="none" cap="none" strike="noStrike">
                <a:solidFill>
                  <a:srgbClr val="FFFFFF"/>
                </a:solidFill>
                <a:latin typeface="Roboto"/>
                <a:ea typeface="Roboto"/>
                <a:cs typeface="Roboto"/>
                <a:sym typeface="Roboto"/>
              </a:rPr>
              <a:t>MindWell's Solution - Live Classes</a:t>
            </a:r>
            <a:endParaRPr sz="700"/>
          </a:p>
        </p:txBody>
      </p:sp>
      <p:sp>
        <p:nvSpPr>
          <p:cNvPr id="245" name="Google Shape;245;p31"/>
          <p:cNvSpPr/>
          <p:nvPr/>
        </p:nvSpPr>
        <p:spPr>
          <a:xfrm>
            <a:off x="213443" y="1311993"/>
            <a:ext cx="5574542" cy="1762117"/>
          </a:xfrm>
          <a:custGeom>
            <a:rect b="b" l="l" r="r" t="t"/>
            <a:pathLst>
              <a:path extrusionOk="0" h="3524234" w="11149084">
                <a:moveTo>
                  <a:pt x="0" y="0"/>
                </a:moveTo>
                <a:lnTo>
                  <a:pt x="11149085" y="0"/>
                </a:lnTo>
                <a:lnTo>
                  <a:pt x="11149085" y="3524234"/>
                </a:lnTo>
                <a:lnTo>
                  <a:pt x="0" y="3524234"/>
                </a:lnTo>
                <a:lnTo>
                  <a:pt x="0" y="0"/>
                </a:lnTo>
                <a:close/>
              </a:path>
            </a:pathLst>
          </a:custGeom>
          <a:blipFill rotWithShape="1">
            <a:blip r:embed="rId5">
              <a:alphaModFix/>
            </a:blip>
            <a:stretch>
              <a:fillRect b="-16062" l="-881" r="-48247" t="-120115"/>
            </a:stretch>
          </a:blipFill>
          <a:ln>
            <a:noFill/>
          </a:ln>
        </p:spPr>
      </p:sp>
      <p:sp>
        <p:nvSpPr>
          <p:cNvPr id="246" name="Google Shape;246;p31"/>
          <p:cNvSpPr/>
          <p:nvPr/>
        </p:nvSpPr>
        <p:spPr>
          <a:xfrm>
            <a:off x="5905538" y="1538124"/>
            <a:ext cx="2310410" cy="1309856"/>
          </a:xfrm>
          <a:custGeom>
            <a:rect b="b" l="l" r="r" t="t"/>
            <a:pathLst>
              <a:path extrusionOk="0" h="514933" w="908273">
                <a:moveTo>
                  <a:pt x="0" y="0"/>
                </a:moveTo>
                <a:lnTo>
                  <a:pt x="908273" y="0"/>
                </a:lnTo>
                <a:lnTo>
                  <a:pt x="908273" y="514933"/>
                </a:lnTo>
                <a:lnTo>
                  <a:pt x="0" y="514933"/>
                </a:lnTo>
                <a:close/>
              </a:path>
            </a:pathLst>
          </a:custGeom>
          <a:solidFill>
            <a:srgbClr val="115D74"/>
          </a:solidFill>
          <a:ln>
            <a:noFill/>
          </a:ln>
        </p:spPr>
      </p:sp>
      <p:sp>
        <p:nvSpPr>
          <p:cNvPr id="247" name="Google Shape;247;p31"/>
          <p:cNvSpPr txBox="1"/>
          <p:nvPr/>
        </p:nvSpPr>
        <p:spPr>
          <a:xfrm>
            <a:off x="6100019" y="1657828"/>
            <a:ext cx="1921449" cy="1037109"/>
          </a:xfrm>
          <a:prstGeom prst="rect">
            <a:avLst/>
          </a:prstGeom>
          <a:noFill/>
          <a:ln>
            <a:noFill/>
          </a:ln>
        </p:spPr>
        <p:txBody>
          <a:bodyPr anchorCtr="0" anchor="t" bIns="0" lIns="0" spcFirstLastPara="1" rIns="0" wrap="square" tIns="0">
            <a:spAutoFit/>
          </a:bodyPr>
          <a:lstStyle/>
          <a:p>
            <a:pPr indent="0" lvl="0" marL="0" marR="0" rtl="0" algn="ctr">
              <a:lnSpc>
                <a:spcPct val="139986"/>
              </a:lnSpc>
              <a:spcBef>
                <a:spcPts val="0"/>
              </a:spcBef>
              <a:spcAft>
                <a:spcPts val="0"/>
              </a:spcAft>
              <a:buNone/>
            </a:pPr>
            <a:r>
              <a:rPr b="1" i="0" lang="en" sz="1500" u="none" cap="none" strike="noStrike">
                <a:solidFill>
                  <a:srgbClr val="FFFFFF"/>
                </a:solidFill>
                <a:latin typeface="Roboto"/>
                <a:ea typeface="Roboto"/>
                <a:cs typeface="Roboto"/>
                <a:sym typeface="Roboto"/>
              </a:rPr>
              <a:t>Live, Engaging Classes with Real, Experienced Instructors</a:t>
            </a:r>
            <a:endParaRPr sz="700"/>
          </a:p>
        </p:txBody>
      </p:sp>
      <p:sp>
        <p:nvSpPr>
          <p:cNvPr id="248" name="Google Shape;248;p31"/>
          <p:cNvSpPr txBox="1"/>
          <p:nvPr/>
        </p:nvSpPr>
        <p:spPr>
          <a:xfrm>
            <a:off x="213443" y="3355097"/>
            <a:ext cx="7401158" cy="303290"/>
          </a:xfrm>
          <a:prstGeom prst="rect">
            <a:avLst/>
          </a:prstGeom>
          <a:noFill/>
          <a:ln>
            <a:noFill/>
          </a:ln>
        </p:spPr>
        <p:txBody>
          <a:bodyPr anchorCtr="0" anchor="t" bIns="0" lIns="0" spcFirstLastPara="1" rIns="0" wrap="square" tIns="0">
            <a:spAutoFit/>
          </a:bodyPr>
          <a:lstStyle/>
          <a:p>
            <a:pPr indent="0" lvl="0" marL="0" marR="0" rtl="0" algn="l">
              <a:lnSpc>
                <a:spcPct val="140022"/>
              </a:lnSpc>
              <a:spcBef>
                <a:spcPts val="0"/>
              </a:spcBef>
              <a:spcAft>
                <a:spcPts val="0"/>
              </a:spcAft>
              <a:buNone/>
            </a:pPr>
            <a:r>
              <a:rPr b="1" i="0" lang="en" sz="1700" u="none" cap="none" strike="noStrike">
                <a:solidFill>
                  <a:srgbClr val="4B93A7"/>
                </a:solidFill>
                <a:latin typeface="Roboto"/>
                <a:ea typeface="Roboto"/>
                <a:cs typeface="Roboto"/>
                <a:sym typeface="Roboto"/>
              </a:rPr>
              <a:t>Weekly Interactive 20-minute Classes on a variety of topics, for example:</a:t>
            </a:r>
            <a:endParaRPr sz="700"/>
          </a:p>
        </p:txBody>
      </p:sp>
      <p:sp>
        <p:nvSpPr>
          <p:cNvPr id="249" name="Google Shape;249;p31"/>
          <p:cNvSpPr txBox="1"/>
          <p:nvPr/>
        </p:nvSpPr>
        <p:spPr>
          <a:xfrm>
            <a:off x="213443" y="3847872"/>
            <a:ext cx="2267647" cy="1043482"/>
          </a:xfrm>
          <a:prstGeom prst="rect">
            <a:avLst/>
          </a:prstGeom>
          <a:noFill/>
          <a:ln>
            <a:noFill/>
          </a:ln>
        </p:spPr>
        <p:txBody>
          <a:bodyPr anchorCtr="0" anchor="t" bIns="0" lIns="0" spcFirstLastPara="1" rIns="0" wrap="square" tIns="0">
            <a:spAutoFit/>
          </a:bodyPr>
          <a:lstStyle/>
          <a:p>
            <a:pPr indent="-158750" lvl="1" marL="317500" marR="0" rtl="0" algn="just">
              <a:lnSpc>
                <a:spcPct val="139986"/>
              </a:lnSpc>
              <a:spcBef>
                <a:spcPts val="0"/>
              </a:spcBef>
              <a:spcAft>
                <a:spcPts val="0"/>
              </a:spcAft>
              <a:buClr>
                <a:srgbClr val="545454"/>
              </a:buClr>
              <a:buSzPts val="1500"/>
              <a:buFont typeface="Arial"/>
              <a:buChar char="•"/>
            </a:pPr>
            <a:r>
              <a:rPr b="1" i="0" lang="en" sz="1500" u="none" cap="none" strike="noStrike">
                <a:solidFill>
                  <a:srgbClr val="545454"/>
                </a:solidFill>
                <a:latin typeface="Roboto"/>
                <a:ea typeface="Roboto"/>
                <a:cs typeface="Roboto"/>
                <a:sym typeface="Roboto"/>
              </a:rPr>
              <a:t>Time Management</a:t>
            </a:r>
            <a:endParaRPr sz="700"/>
          </a:p>
          <a:p>
            <a:pPr indent="-158750" lvl="1" marL="317500" marR="0" rtl="0" algn="just">
              <a:lnSpc>
                <a:spcPct val="139986"/>
              </a:lnSpc>
              <a:spcBef>
                <a:spcPts val="0"/>
              </a:spcBef>
              <a:spcAft>
                <a:spcPts val="0"/>
              </a:spcAft>
              <a:buClr>
                <a:srgbClr val="545454"/>
              </a:buClr>
              <a:buSzPts val="1500"/>
              <a:buFont typeface="Arial"/>
              <a:buChar char="•"/>
            </a:pPr>
            <a:r>
              <a:rPr b="1" i="0" lang="en" sz="1500" u="none" cap="none" strike="noStrike">
                <a:solidFill>
                  <a:srgbClr val="545454"/>
                </a:solidFill>
                <a:latin typeface="Roboto"/>
                <a:ea typeface="Roboto"/>
                <a:cs typeface="Roboto"/>
                <a:sym typeface="Roboto"/>
              </a:rPr>
              <a:t>Preventing Burnout</a:t>
            </a:r>
            <a:endParaRPr sz="700"/>
          </a:p>
          <a:p>
            <a:pPr indent="-158750" lvl="1" marL="317500" marR="0" rtl="0" algn="just">
              <a:lnSpc>
                <a:spcPct val="139986"/>
              </a:lnSpc>
              <a:spcBef>
                <a:spcPts val="0"/>
              </a:spcBef>
              <a:spcAft>
                <a:spcPts val="0"/>
              </a:spcAft>
              <a:buClr>
                <a:srgbClr val="545454"/>
              </a:buClr>
              <a:buSzPts val="1500"/>
              <a:buFont typeface="Arial"/>
              <a:buChar char="•"/>
            </a:pPr>
            <a:r>
              <a:rPr b="1" i="0" lang="en" sz="1500" u="none" cap="none" strike="noStrike">
                <a:solidFill>
                  <a:srgbClr val="545454"/>
                </a:solidFill>
                <a:latin typeface="Roboto"/>
                <a:ea typeface="Roboto"/>
                <a:cs typeface="Roboto"/>
                <a:sym typeface="Roboto"/>
              </a:rPr>
              <a:t>Stress Management</a:t>
            </a:r>
            <a:endParaRPr sz="700"/>
          </a:p>
          <a:p>
            <a:pPr indent="-158750" lvl="1" marL="317500" marR="0" rtl="0" algn="just">
              <a:lnSpc>
                <a:spcPct val="139986"/>
              </a:lnSpc>
              <a:spcBef>
                <a:spcPts val="0"/>
              </a:spcBef>
              <a:spcAft>
                <a:spcPts val="0"/>
              </a:spcAft>
              <a:buClr>
                <a:srgbClr val="545454"/>
              </a:buClr>
              <a:buSzPts val="1500"/>
              <a:buFont typeface="Arial"/>
              <a:buChar char="•"/>
            </a:pPr>
            <a:r>
              <a:rPr b="1" i="0" lang="en" sz="1500" u="none" cap="none" strike="noStrike">
                <a:solidFill>
                  <a:srgbClr val="545454"/>
                </a:solidFill>
                <a:latin typeface="Roboto"/>
                <a:ea typeface="Roboto"/>
                <a:cs typeface="Roboto"/>
                <a:sym typeface="Roboto"/>
              </a:rPr>
              <a:t>Self-Compassion</a:t>
            </a:r>
            <a:endParaRPr sz="700"/>
          </a:p>
        </p:txBody>
      </p:sp>
      <p:sp>
        <p:nvSpPr>
          <p:cNvPr id="250" name="Google Shape;250;p31"/>
          <p:cNvSpPr txBox="1"/>
          <p:nvPr/>
        </p:nvSpPr>
        <p:spPr>
          <a:xfrm>
            <a:off x="2614112" y="3847872"/>
            <a:ext cx="2267647" cy="1043482"/>
          </a:xfrm>
          <a:prstGeom prst="rect">
            <a:avLst/>
          </a:prstGeom>
          <a:noFill/>
          <a:ln>
            <a:noFill/>
          </a:ln>
        </p:spPr>
        <p:txBody>
          <a:bodyPr anchorCtr="0" anchor="t" bIns="0" lIns="0" spcFirstLastPara="1" rIns="0" wrap="square" tIns="0">
            <a:spAutoFit/>
          </a:bodyPr>
          <a:lstStyle/>
          <a:p>
            <a:pPr indent="-158750" lvl="1" marL="317500" marR="0" rtl="0" algn="l">
              <a:lnSpc>
                <a:spcPct val="139986"/>
              </a:lnSpc>
              <a:spcBef>
                <a:spcPts val="0"/>
              </a:spcBef>
              <a:spcAft>
                <a:spcPts val="0"/>
              </a:spcAft>
              <a:buClr>
                <a:srgbClr val="545454"/>
              </a:buClr>
              <a:buSzPts val="1500"/>
              <a:buFont typeface="Arial"/>
              <a:buChar char="•"/>
            </a:pPr>
            <a:r>
              <a:rPr b="1" i="0" lang="en" sz="1500" u="none" cap="none" strike="noStrike">
                <a:solidFill>
                  <a:srgbClr val="545454"/>
                </a:solidFill>
                <a:latin typeface="Roboto"/>
                <a:ea typeface="Roboto"/>
                <a:cs typeface="Roboto"/>
                <a:sym typeface="Roboto"/>
              </a:rPr>
              <a:t>Focus</a:t>
            </a:r>
            <a:endParaRPr sz="700"/>
          </a:p>
          <a:p>
            <a:pPr indent="-158750" lvl="1" marL="317500" marR="0" rtl="0" algn="l">
              <a:lnSpc>
                <a:spcPct val="139986"/>
              </a:lnSpc>
              <a:spcBef>
                <a:spcPts val="0"/>
              </a:spcBef>
              <a:spcAft>
                <a:spcPts val="0"/>
              </a:spcAft>
              <a:buClr>
                <a:srgbClr val="545454"/>
              </a:buClr>
              <a:buSzPts val="1500"/>
              <a:buFont typeface="Arial"/>
              <a:buChar char="•"/>
            </a:pPr>
            <a:r>
              <a:rPr b="1" i="0" lang="en" sz="1500" u="none" cap="none" strike="noStrike">
                <a:solidFill>
                  <a:srgbClr val="545454"/>
                </a:solidFill>
                <a:latin typeface="Roboto"/>
                <a:ea typeface="Roboto"/>
                <a:cs typeface="Roboto"/>
                <a:sym typeface="Roboto"/>
              </a:rPr>
              <a:t>Managing Emotions</a:t>
            </a:r>
            <a:endParaRPr sz="700"/>
          </a:p>
          <a:p>
            <a:pPr indent="-158750" lvl="1" marL="317500" marR="0" rtl="0" algn="l">
              <a:lnSpc>
                <a:spcPct val="139986"/>
              </a:lnSpc>
              <a:spcBef>
                <a:spcPts val="0"/>
              </a:spcBef>
              <a:spcAft>
                <a:spcPts val="0"/>
              </a:spcAft>
              <a:buClr>
                <a:srgbClr val="545454"/>
              </a:buClr>
              <a:buSzPts val="1500"/>
              <a:buFont typeface="Arial"/>
              <a:buChar char="•"/>
            </a:pPr>
            <a:r>
              <a:rPr b="1" i="0" lang="en" sz="1500" u="none" cap="none" strike="noStrike">
                <a:solidFill>
                  <a:srgbClr val="545454"/>
                </a:solidFill>
                <a:latin typeface="Roboto"/>
                <a:ea typeface="Roboto"/>
                <a:cs typeface="Roboto"/>
                <a:sym typeface="Roboto"/>
              </a:rPr>
              <a:t>Physical Health &amp; Wellness</a:t>
            </a:r>
            <a:endParaRPr sz="700"/>
          </a:p>
        </p:txBody>
      </p:sp>
      <p:sp>
        <p:nvSpPr>
          <p:cNvPr id="251" name="Google Shape;251;p31"/>
          <p:cNvSpPr txBox="1"/>
          <p:nvPr/>
        </p:nvSpPr>
        <p:spPr>
          <a:xfrm>
            <a:off x="5015109" y="3847872"/>
            <a:ext cx="2267647" cy="1043482"/>
          </a:xfrm>
          <a:prstGeom prst="rect">
            <a:avLst/>
          </a:prstGeom>
          <a:noFill/>
          <a:ln>
            <a:noFill/>
          </a:ln>
        </p:spPr>
        <p:txBody>
          <a:bodyPr anchorCtr="0" anchor="t" bIns="0" lIns="0" spcFirstLastPara="1" rIns="0" wrap="square" tIns="0">
            <a:spAutoFit/>
          </a:bodyPr>
          <a:lstStyle/>
          <a:p>
            <a:pPr indent="-158750" lvl="1" marL="317500" marR="0" rtl="0" algn="l">
              <a:lnSpc>
                <a:spcPct val="139986"/>
              </a:lnSpc>
              <a:spcBef>
                <a:spcPts val="0"/>
              </a:spcBef>
              <a:spcAft>
                <a:spcPts val="0"/>
              </a:spcAft>
              <a:buClr>
                <a:srgbClr val="545454"/>
              </a:buClr>
              <a:buSzPts val="1500"/>
              <a:buFont typeface="Arial"/>
              <a:buChar char="•"/>
            </a:pPr>
            <a:r>
              <a:rPr b="1" i="0" lang="en" sz="1500" u="none" cap="none" strike="noStrike">
                <a:solidFill>
                  <a:srgbClr val="545454"/>
                </a:solidFill>
                <a:latin typeface="Roboto"/>
                <a:ea typeface="Roboto"/>
                <a:cs typeface="Roboto"/>
                <a:sym typeface="Roboto"/>
              </a:rPr>
              <a:t>Communications &amp; Relationships</a:t>
            </a:r>
            <a:endParaRPr sz="700"/>
          </a:p>
          <a:p>
            <a:pPr indent="-158750" lvl="1" marL="317500" marR="0" rtl="0" algn="l">
              <a:lnSpc>
                <a:spcPct val="139986"/>
              </a:lnSpc>
              <a:spcBef>
                <a:spcPts val="0"/>
              </a:spcBef>
              <a:spcAft>
                <a:spcPts val="0"/>
              </a:spcAft>
              <a:buClr>
                <a:srgbClr val="545454"/>
              </a:buClr>
              <a:buSzPts val="1500"/>
              <a:buFont typeface="Arial"/>
              <a:buChar char="•"/>
            </a:pPr>
            <a:r>
              <a:rPr b="1" i="0" lang="en" sz="1500" u="none" cap="none" strike="noStrike">
                <a:solidFill>
                  <a:srgbClr val="545454"/>
                </a:solidFill>
                <a:latin typeface="Roboto"/>
                <a:ea typeface="Roboto"/>
                <a:cs typeface="Roboto"/>
                <a:sym typeface="Roboto"/>
              </a:rPr>
              <a:t>Mindfulness at Home</a:t>
            </a:r>
            <a:endParaRPr sz="700"/>
          </a:p>
          <a:p>
            <a:pPr indent="-158750" lvl="1" marL="317500" marR="0" rtl="0" algn="l">
              <a:lnSpc>
                <a:spcPct val="139986"/>
              </a:lnSpc>
              <a:spcBef>
                <a:spcPts val="0"/>
              </a:spcBef>
              <a:spcAft>
                <a:spcPts val="0"/>
              </a:spcAft>
              <a:buClr>
                <a:srgbClr val="545454"/>
              </a:buClr>
              <a:buSzPts val="1500"/>
              <a:buFont typeface="Arial"/>
              <a:buChar char="•"/>
            </a:pPr>
            <a:r>
              <a:rPr b="1" i="0" lang="en" sz="1500" u="none" cap="none" strike="noStrike">
                <a:solidFill>
                  <a:srgbClr val="545454"/>
                </a:solidFill>
                <a:latin typeface="Roboto"/>
                <a:ea typeface="Roboto"/>
                <a:cs typeface="Roboto"/>
                <a:sym typeface="Roboto"/>
              </a:rPr>
              <a:t>And more!</a:t>
            </a:r>
            <a:endParaRPr sz="7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2"/>
          <p:cNvSpPr/>
          <p:nvPr/>
        </p:nvSpPr>
        <p:spPr>
          <a:xfrm>
            <a:off x="0" y="0"/>
            <a:ext cx="9144000" cy="51435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18828" l="0" r="-17518" t="-14357"/>
            </a:stretch>
          </a:blipFill>
          <a:ln>
            <a:noFill/>
          </a:ln>
        </p:spPr>
      </p:sp>
      <p:sp>
        <p:nvSpPr>
          <p:cNvPr id="257" name="Google Shape;257;p32"/>
          <p:cNvSpPr/>
          <p:nvPr/>
        </p:nvSpPr>
        <p:spPr>
          <a:xfrm>
            <a:off x="7226173" y="4697900"/>
            <a:ext cx="1781723" cy="374162"/>
          </a:xfrm>
          <a:custGeom>
            <a:rect b="b" l="l" r="r" t="t"/>
            <a:pathLst>
              <a:path extrusionOk="0" h="748324" w="3563446">
                <a:moveTo>
                  <a:pt x="0" y="0"/>
                </a:moveTo>
                <a:lnTo>
                  <a:pt x="3563446" y="0"/>
                </a:lnTo>
                <a:lnTo>
                  <a:pt x="3563446" y="748324"/>
                </a:lnTo>
                <a:lnTo>
                  <a:pt x="0" y="748324"/>
                </a:lnTo>
                <a:lnTo>
                  <a:pt x="0" y="0"/>
                </a:lnTo>
                <a:close/>
              </a:path>
            </a:pathLst>
          </a:custGeom>
          <a:blipFill rotWithShape="1">
            <a:blip r:embed="rId4">
              <a:alphaModFix/>
            </a:blip>
            <a:stretch>
              <a:fillRect b="0" l="0" r="0" t="0"/>
            </a:stretch>
          </a:blipFill>
          <a:ln>
            <a:noFill/>
          </a:ln>
        </p:spPr>
      </p:sp>
      <p:grpSp>
        <p:nvGrpSpPr>
          <p:cNvPr id="258" name="Google Shape;258;p32"/>
          <p:cNvGrpSpPr/>
          <p:nvPr/>
        </p:nvGrpSpPr>
        <p:grpSpPr>
          <a:xfrm>
            <a:off x="-177406" y="212469"/>
            <a:ext cx="6583958" cy="778187"/>
            <a:chOff x="0" y="-47625"/>
            <a:chExt cx="3468093" cy="409909"/>
          </a:xfrm>
        </p:grpSpPr>
        <p:sp>
          <p:nvSpPr>
            <p:cNvPr id="259" name="Google Shape;259;p32"/>
            <p:cNvSpPr/>
            <p:nvPr/>
          </p:nvSpPr>
          <p:spPr>
            <a:xfrm>
              <a:off x="0" y="0"/>
              <a:ext cx="3468093" cy="362284"/>
            </a:xfrm>
            <a:custGeom>
              <a:rect b="b" l="l" r="r" t="t"/>
              <a:pathLst>
                <a:path extrusionOk="0" h="362284" w="3468093">
                  <a:moveTo>
                    <a:pt x="0" y="0"/>
                  </a:moveTo>
                  <a:lnTo>
                    <a:pt x="3468093" y="0"/>
                  </a:lnTo>
                  <a:lnTo>
                    <a:pt x="3468093" y="362284"/>
                  </a:lnTo>
                  <a:lnTo>
                    <a:pt x="0" y="362284"/>
                  </a:lnTo>
                  <a:close/>
                </a:path>
              </a:pathLst>
            </a:custGeom>
            <a:solidFill>
              <a:srgbClr val="115D74"/>
            </a:solidFill>
            <a:ln>
              <a:noFill/>
            </a:ln>
          </p:spPr>
        </p:sp>
        <p:sp>
          <p:nvSpPr>
            <p:cNvPr id="260" name="Google Shape;260;p32"/>
            <p:cNvSpPr txBox="1"/>
            <p:nvPr/>
          </p:nvSpPr>
          <p:spPr>
            <a:xfrm>
              <a:off x="0" y="-47625"/>
              <a:ext cx="3468093" cy="409909"/>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61" name="Google Shape;261;p32"/>
          <p:cNvSpPr txBox="1"/>
          <p:nvPr/>
        </p:nvSpPr>
        <p:spPr>
          <a:xfrm>
            <a:off x="296053" y="377570"/>
            <a:ext cx="5985638" cy="512249"/>
          </a:xfrm>
          <a:prstGeom prst="rect">
            <a:avLst/>
          </a:prstGeom>
          <a:noFill/>
          <a:ln>
            <a:noFill/>
          </a:ln>
        </p:spPr>
        <p:txBody>
          <a:bodyPr anchorCtr="0" anchor="t" bIns="0" lIns="0" spcFirstLastPara="1" rIns="0" wrap="square" tIns="0">
            <a:spAutoFit/>
          </a:bodyPr>
          <a:lstStyle/>
          <a:p>
            <a:pPr indent="0" lvl="0" marL="0" marR="0" rtl="0" algn="l">
              <a:lnSpc>
                <a:spcPct val="140006"/>
              </a:lnSpc>
              <a:spcBef>
                <a:spcPts val="0"/>
              </a:spcBef>
              <a:spcAft>
                <a:spcPts val="0"/>
              </a:spcAft>
              <a:buNone/>
            </a:pPr>
            <a:r>
              <a:rPr b="1" i="0" lang="en" sz="3000" u="none" cap="none" strike="noStrike">
                <a:solidFill>
                  <a:srgbClr val="FFFFFF"/>
                </a:solidFill>
                <a:latin typeface="Roboto"/>
                <a:ea typeface="Roboto"/>
                <a:cs typeface="Roboto"/>
                <a:sym typeface="Roboto"/>
              </a:rPr>
              <a:t>MindWell's Solution - Video Library</a:t>
            </a:r>
            <a:endParaRPr sz="700"/>
          </a:p>
        </p:txBody>
      </p:sp>
      <p:sp>
        <p:nvSpPr>
          <p:cNvPr id="262" name="Google Shape;262;p32"/>
          <p:cNvSpPr/>
          <p:nvPr/>
        </p:nvSpPr>
        <p:spPr>
          <a:xfrm>
            <a:off x="514350" y="1224830"/>
            <a:ext cx="6612540" cy="3660152"/>
          </a:xfrm>
          <a:custGeom>
            <a:rect b="b" l="l" r="r" t="t"/>
            <a:pathLst>
              <a:path extrusionOk="0" h="7320304" w="13225079">
                <a:moveTo>
                  <a:pt x="0" y="0"/>
                </a:moveTo>
                <a:lnTo>
                  <a:pt x="13225079" y="0"/>
                </a:lnTo>
                <a:lnTo>
                  <a:pt x="13225079" y="7320304"/>
                </a:lnTo>
                <a:lnTo>
                  <a:pt x="0" y="7320304"/>
                </a:lnTo>
                <a:lnTo>
                  <a:pt x="0" y="0"/>
                </a:lnTo>
                <a:close/>
              </a:path>
            </a:pathLst>
          </a:custGeom>
          <a:blipFill rotWithShape="1">
            <a:blip r:embed="rId5">
              <a:alphaModFix/>
            </a:blip>
            <a:stretch>
              <a:fillRect b="0" l="0" r="0" t="0"/>
            </a:stretch>
          </a:blipFill>
          <a:ln>
            <a:noFill/>
          </a:ln>
        </p:spPr>
      </p:sp>
      <p:sp>
        <p:nvSpPr>
          <p:cNvPr id="263" name="Google Shape;263;p32"/>
          <p:cNvSpPr/>
          <p:nvPr/>
        </p:nvSpPr>
        <p:spPr>
          <a:xfrm>
            <a:off x="784462" y="1303743"/>
            <a:ext cx="1794025" cy="1794025"/>
          </a:xfrm>
          <a:custGeom>
            <a:rect b="b" l="l" r="r" t="t"/>
            <a:pathLst>
              <a:path extrusionOk="0" h="3588050" w="3588050">
                <a:moveTo>
                  <a:pt x="0" y="0"/>
                </a:moveTo>
                <a:lnTo>
                  <a:pt x="3588050" y="0"/>
                </a:lnTo>
                <a:lnTo>
                  <a:pt x="3588050" y="3588050"/>
                </a:lnTo>
                <a:lnTo>
                  <a:pt x="0" y="3588050"/>
                </a:lnTo>
                <a:lnTo>
                  <a:pt x="0" y="0"/>
                </a:lnTo>
                <a:close/>
              </a:path>
            </a:pathLst>
          </a:custGeom>
          <a:blipFill rotWithShape="1">
            <a:blip r:embed="rId6">
              <a:alphaModFix/>
            </a:blip>
            <a:stretch>
              <a:fillRect b="0" l="0" r="0" t="0"/>
            </a:stretch>
          </a:blipFill>
          <a:ln>
            <a:noFill/>
          </a:ln>
        </p:spPr>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33"/>
          <p:cNvSpPr/>
          <p:nvPr/>
        </p:nvSpPr>
        <p:spPr>
          <a:xfrm>
            <a:off x="-76200" y="0"/>
            <a:ext cx="10789920" cy="5143500"/>
          </a:xfrm>
          <a:custGeom>
            <a:rect b="b" l="l" r="r" t="t"/>
            <a:pathLst>
              <a:path extrusionOk="0" h="10287000" w="18288000">
                <a:moveTo>
                  <a:pt x="0" y="0"/>
                </a:moveTo>
                <a:lnTo>
                  <a:pt x="18288000" y="0"/>
                </a:lnTo>
                <a:lnTo>
                  <a:pt x="18288000" y="10287000"/>
                </a:lnTo>
                <a:lnTo>
                  <a:pt x="0" y="10287000"/>
                </a:lnTo>
                <a:lnTo>
                  <a:pt x="0" y="0"/>
                </a:lnTo>
                <a:close/>
              </a:path>
            </a:pathLst>
          </a:custGeom>
          <a:blipFill rotWithShape="1">
            <a:blip r:embed="rId3">
              <a:alphaModFix/>
            </a:blip>
            <a:stretch>
              <a:fillRect b="-9497" l="0" r="0" t="-9499"/>
            </a:stretch>
          </a:blipFill>
          <a:ln>
            <a:noFill/>
          </a:ln>
        </p:spPr>
      </p:sp>
      <p:grpSp>
        <p:nvGrpSpPr>
          <p:cNvPr id="269" name="Google Shape;269;p33"/>
          <p:cNvGrpSpPr/>
          <p:nvPr/>
        </p:nvGrpSpPr>
        <p:grpSpPr>
          <a:xfrm>
            <a:off x="-177406" y="212469"/>
            <a:ext cx="5232849" cy="778187"/>
            <a:chOff x="0" y="-47625"/>
            <a:chExt cx="2756398" cy="409909"/>
          </a:xfrm>
        </p:grpSpPr>
        <p:sp>
          <p:nvSpPr>
            <p:cNvPr id="270" name="Google Shape;270;p33"/>
            <p:cNvSpPr/>
            <p:nvPr/>
          </p:nvSpPr>
          <p:spPr>
            <a:xfrm>
              <a:off x="0" y="0"/>
              <a:ext cx="2756398" cy="362284"/>
            </a:xfrm>
            <a:custGeom>
              <a:rect b="b" l="l" r="r" t="t"/>
              <a:pathLst>
                <a:path extrusionOk="0" h="362284" w="2756398">
                  <a:moveTo>
                    <a:pt x="0" y="0"/>
                  </a:moveTo>
                  <a:lnTo>
                    <a:pt x="2756398" y="0"/>
                  </a:lnTo>
                  <a:lnTo>
                    <a:pt x="2756398" y="362284"/>
                  </a:lnTo>
                  <a:lnTo>
                    <a:pt x="0" y="362284"/>
                  </a:lnTo>
                  <a:close/>
                </a:path>
              </a:pathLst>
            </a:custGeom>
            <a:solidFill>
              <a:srgbClr val="115D74"/>
            </a:solidFill>
            <a:ln>
              <a:noFill/>
            </a:ln>
          </p:spPr>
        </p:sp>
        <p:sp>
          <p:nvSpPr>
            <p:cNvPr id="271" name="Google Shape;271;p33"/>
            <p:cNvSpPr txBox="1"/>
            <p:nvPr/>
          </p:nvSpPr>
          <p:spPr>
            <a:xfrm>
              <a:off x="0" y="-47625"/>
              <a:ext cx="2756398" cy="409909"/>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72" name="Google Shape;272;p33"/>
          <p:cNvSpPr/>
          <p:nvPr/>
        </p:nvSpPr>
        <p:spPr>
          <a:xfrm>
            <a:off x="173362" y="459688"/>
            <a:ext cx="1781723" cy="374162"/>
          </a:xfrm>
          <a:custGeom>
            <a:rect b="b" l="l" r="r" t="t"/>
            <a:pathLst>
              <a:path extrusionOk="0" h="748324" w="3563446">
                <a:moveTo>
                  <a:pt x="0" y="0"/>
                </a:moveTo>
                <a:lnTo>
                  <a:pt x="3563447" y="0"/>
                </a:lnTo>
                <a:lnTo>
                  <a:pt x="3563447" y="748324"/>
                </a:lnTo>
                <a:lnTo>
                  <a:pt x="0" y="748324"/>
                </a:lnTo>
                <a:lnTo>
                  <a:pt x="0" y="0"/>
                </a:lnTo>
                <a:close/>
              </a:path>
            </a:pathLst>
          </a:custGeom>
          <a:blipFill rotWithShape="1">
            <a:blip r:embed="rId4">
              <a:alphaModFix/>
            </a:blip>
            <a:stretch>
              <a:fillRect b="0" l="0" r="0" t="0"/>
            </a:stretch>
          </a:blipFill>
          <a:ln>
            <a:noFill/>
          </a:ln>
        </p:spPr>
      </p:sp>
      <p:sp>
        <p:nvSpPr>
          <p:cNvPr id="273" name="Google Shape;273;p33"/>
          <p:cNvSpPr txBox="1"/>
          <p:nvPr/>
        </p:nvSpPr>
        <p:spPr>
          <a:xfrm>
            <a:off x="2145852" y="435889"/>
            <a:ext cx="2909700" cy="461700"/>
          </a:xfrm>
          <a:prstGeom prst="rect">
            <a:avLst/>
          </a:prstGeom>
          <a:noFill/>
          <a:ln>
            <a:noFill/>
          </a:ln>
        </p:spPr>
        <p:txBody>
          <a:bodyPr anchorCtr="0" anchor="t" bIns="0" lIns="0" spcFirstLastPara="1" rIns="0" wrap="square" tIns="0">
            <a:spAutoFit/>
          </a:bodyPr>
          <a:lstStyle/>
          <a:p>
            <a:pPr indent="0" lvl="0" marL="0" marR="0" rtl="0" algn="l">
              <a:lnSpc>
                <a:spcPct val="140006"/>
              </a:lnSpc>
              <a:spcBef>
                <a:spcPts val="0"/>
              </a:spcBef>
              <a:spcAft>
                <a:spcPts val="0"/>
              </a:spcAft>
              <a:buNone/>
            </a:pPr>
            <a:r>
              <a:rPr b="1" i="0" lang="en" sz="3000" u="none" cap="none" strike="noStrike">
                <a:solidFill>
                  <a:srgbClr val="FFFFFF"/>
                </a:solidFill>
                <a:latin typeface="Roboto"/>
                <a:ea typeface="Roboto"/>
                <a:cs typeface="Roboto"/>
                <a:sym typeface="Roboto"/>
              </a:rPr>
              <a:t>Getting Results</a:t>
            </a:r>
            <a:endParaRPr sz="700"/>
          </a:p>
        </p:txBody>
      </p:sp>
      <p:sp>
        <p:nvSpPr>
          <p:cNvPr id="274" name="Google Shape;274;p33"/>
          <p:cNvSpPr txBox="1"/>
          <p:nvPr/>
        </p:nvSpPr>
        <p:spPr>
          <a:xfrm>
            <a:off x="391300" y="1274325"/>
            <a:ext cx="8448000" cy="3005100"/>
          </a:xfrm>
          <a:prstGeom prst="rect">
            <a:avLst/>
          </a:prstGeom>
          <a:noFill/>
          <a:ln>
            <a:noFill/>
          </a:ln>
        </p:spPr>
        <p:txBody>
          <a:bodyPr anchorCtr="0" anchor="t" bIns="0" lIns="0" spcFirstLastPara="1" rIns="0" wrap="square" tIns="0">
            <a:spAutoFit/>
          </a:bodyPr>
          <a:lstStyle/>
          <a:p>
            <a:pPr indent="0" lvl="0" marL="0" marR="0" rtl="0" algn="l">
              <a:lnSpc>
                <a:spcPct val="140029"/>
              </a:lnSpc>
              <a:spcBef>
                <a:spcPts val="0"/>
              </a:spcBef>
              <a:spcAft>
                <a:spcPts val="0"/>
              </a:spcAft>
              <a:buNone/>
            </a:pPr>
            <a:r>
              <a:rPr b="1" i="0" lang="en" sz="1600" u="none" cap="none" strike="noStrike">
                <a:solidFill>
                  <a:srgbClr val="FFE9C3"/>
                </a:solidFill>
                <a:latin typeface="Roboto"/>
                <a:ea typeface="Roboto"/>
                <a:cs typeface="Roboto"/>
                <a:sym typeface="Roboto"/>
              </a:rPr>
              <a:t>In what ways will you choose to engage with MindWell?</a:t>
            </a:r>
            <a:endParaRPr b="1" sz="600">
              <a:solidFill>
                <a:srgbClr val="FFE9C3"/>
              </a:solidFill>
            </a:endParaRPr>
          </a:p>
          <a:p>
            <a:pPr indent="0" lvl="0" marL="0" marR="0" rtl="0" algn="l">
              <a:lnSpc>
                <a:spcPct val="140029"/>
              </a:lnSpc>
              <a:spcBef>
                <a:spcPts val="0"/>
              </a:spcBef>
              <a:spcAft>
                <a:spcPts val="0"/>
              </a:spcAft>
              <a:buNone/>
            </a:pPr>
            <a:r>
              <a:t/>
            </a:r>
            <a:endParaRPr b="0" i="0" sz="1600" u="none" cap="none" strike="noStrike">
              <a:solidFill>
                <a:srgbClr val="FFFFFF"/>
              </a:solidFill>
              <a:latin typeface="Roboto"/>
              <a:ea typeface="Roboto"/>
              <a:cs typeface="Roboto"/>
              <a:sym typeface="Roboto"/>
            </a:endParaRPr>
          </a:p>
          <a:p>
            <a:pPr indent="0" lvl="0" marL="0" marR="0" rtl="0" algn="l">
              <a:lnSpc>
                <a:spcPct val="140029"/>
              </a:lnSpc>
              <a:spcBef>
                <a:spcPts val="0"/>
              </a:spcBef>
              <a:spcAft>
                <a:spcPts val="0"/>
              </a:spcAft>
              <a:buNone/>
            </a:pPr>
            <a:r>
              <a:rPr b="0" i="0" lang="en" sz="1600" u="none" cap="none" strike="noStrike">
                <a:solidFill>
                  <a:srgbClr val="FFFFFF"/>
                </a:solidFill>
                <a:latin typeface="Roboto"/>
                <a:ea typeface="Roboto"/>
                <a:cs typeface="Roboto"/>
                <a:sym typeface="Roboto"/>
              </a:rPr>
              <a:t>Sign up now and choose a live class that fits with your schedule. Put it in your calendar.</a:t>
            </a:r>
            <a:endParaRPr sz="600"/>
          </a:p>
          <a:p>
            <a:pPr indent="0" lvl="0" marL="0" marR="0" rtl="0" algn="l">
              <a:lnSpc>
                <a:spcPct val="140029"/>
              </a:lnSpc>
              <a:spcBef>
                <a:spcPts val="0"/>
              </a:spcBef>
              <a:spcAft>
                <a:spcPts val="0"/>
              </a:spcAft>
              <a:buNone/>
            </a:pPr>
            <a:r>
              <a:t/>
            </a:r>
            <a:endParaRPr b="0" i="0" sz="1600" u="none" cap="none" strike="noStrike">
              <a:solidFill>
                <a:srgbClr val="FFFFFF"/>
              </a:solidFill>
              <a:latin typeface="Roboto"/>
              <a:ea typeface="Roboto"/>
              <a:cs typeface="Roboto"/>
              <a:sym typeface="Roboto"/>
            </a:endParaRPr>
          </a:p>
          <a:p>
            <a:pPr indent="0" lvl="0" marL="0" marR="0" rtl="0" algn="l">
              <a:lnSpc>
                <a:spcPct val="140029"/>
              </a:lnSpc>
              <a:spcBef>
                <a:spcPts val="0"/>
              </a:spcBef>
              <a:spcAft>
                <a:spcPts val="0"/>
              </a:spcAft>
              <a:buNone/>
            </a:pPr>
            <a:r>
              <a:rPr b="0" i="0" lang="en" sz="1600" u="none" cap="none" strike="noStrike">
                <a:solidFill>
                  <a:srgbClr val="FFFFFF"/>
                </a:solidFill>
                <a:latin typeface="Roboto"/>
                <a:ea typeface="Roboto"/>
                <a:cs typeface="Roboto"/>
                <a:sym typeface="Roboto"/>
              </a:rPr>
              <a:t>Choose a </a:t>
            </a:r>
            <a:r>
              <a:rPr lang="en" sz="1600">
                <a:solidFill>
                  <a:srgbClr val="FFFFFF"/>
                </a:solidFill>
                <a:latin typeface="Roboto"/>
                <a:ea typeface="Roboto"/>
                <a:cs typeface="Roboto"/>
                <a:sym typeface="Roboto"/>
              </a:rPr>
              <a:t>colleague</a:t>
            </a:r>
            <a:r>
              <a:rPr b="0" i="0" lang="en" sz="1600" u="none" cap="none" strike="noStrike">
                <a:solidFill>
                  <a:srgbClr val="FFFFFF"/>
                </a:solidFill>
                <a:latin typeface="Roboto"/>
                <a:ea typeface="Roboto"/>
                <a:cs typeface="Roboto"/>
                <a:sym typeface="Roboto"/>
              </a:rPr>
              <a:t> to do a mindwell  training with and check with to discuss your learnings.</a:t>
            </a:r>
            <a:endParaRPr sz="600"/>
          </a:p>
          <a:p>
            <a:pPr indent="0" lvl="0" marL="0" marR="0" rtl="0" algn="l">
              <a:lnSpc>
                <a:spcPct val="140029"/>
              </a:lnSpc>
              <a:spcBef>
                <a:spcPts val="0"/>
              </a:spcBef>
              <a:spcAft>
                <a:spcPts val="0"/>
              </a:spcAft>
              <a:buNone/>
            </a:pPr>
            <a:r>
              <a:t/>
            </a:r>
            <a:endParaRPr b="0" i="0" sz="1600" u="none" cap="none" strike="noStrike">
              <a:solidFill>
                <a:srgbClr val="FFFFFF"/>
              </a:solidFill>
              <a:latin typeface="Roboto"/>
              <a:ea typeface="Roboto"/>
              <a:cs typeface="Roboto"/>
              <a:sym typeface="Roboto"/>
            </a:endParaRPr>
          </a:p>
          <a:p>
            <a:pPr indent="0" lvl="0" marL="0" marR="0" rtl="0" algn="l">
              <a:lnSpc>
                <a:spcPct val="140029"/>
              </a:lnSpc>
              <a:spcBef>
                <a:spcPts val="0"/>
              </a:spcBef>
              <a:spcAft>
                <a:spcPts val="0"/>
              </a:spcAft>
              <a:buNone/>
            </a:pPr>
            <a:r>
              <a:rPr b="0" i="0" lang="en" sz="1600" u="none" cap="none" strike="noStrike">
                <a:solidFill>
                  <a:srgbClr val="FFFFFF"/>
                </a:solidFill>
                <a:latin typeface="Roboto"/>
                <a:ea typeface="Roboto"/>
                <a:cs typeface="Roboto"/>
                <a:sym typeface="Roboto"/>
              </a:rPr>
              <a:t>Commit to starting your day and/or each meeting with Take 5.</a:t>
            </a:r>
            <a:endParaRPr sz="600"/>
          </a:p>
          <a:p>
            <a:pPr indent="0" lvl="0" marL="0" marR="0" rtl="0" algn="l">
              <a:lnSpc>
                <a:spcPct val="140029"/>
              </a:lnSpc>
              <a:spcBef>
                <a:spcPts val="0"/>
              </a:spcBef>
              <a:spcAft>
                <a:spcPts val="0"/>
              </a:spcAft>
              <a:buNone/>
            </a:pPr>
            <a:r>
              <a:t/>
            </a:r>
            <a:endParaRPr b="0" i="0" sz="1600" u="none" cap="none" strike="noStrike">
              <a:solidFill>
                <a:srgbClr val="FFFFFF"/>
              </a:solidFill>
              <a:latin typeface="Roboto"/>
              <a:ea typeface="Roboto"/>
              <a:cs typeface="Roboto"/>
              <a:sym typeface="Roboto"/>
            </a:endParaRPr>
          </a:p>
          <a:p>
            <a:pPr indent="0" lvl="0" marL="0" marR="0" rtl="0" algn="l">
              <a:lnSpc>
                <a:spcPct val="140029"/>
              </a:lnSpc>
              <a:spcBef>
                <a:spcPts val="0"/>
              </a:spcBef>
              <a:spcAft>
                <a:spcPts val="0"/>
              </a:spcAft>
              <a:buNone/>
            </a:pPr>
            <a:r>
              <a:rPr b="0" i="0" lang="en" sz="1600" u="none" cap="none" strike="noStrike">
                <a:solidFill>
                  <a:srgbClr val="FFFFFF"/>
                </a:solidFill>
                <a:latin typeface="Roboto"/>
                <a:ea typeface="Roboto"/>
                <a:cs typeface="Roboto"/>
                <a:sym typeface="Roboto"/>
              </a:rPr>
              <a:t>Spread the word! The more people who use MindWell, the better it is for all! </a:t>
            </a:r>
            <a:endParaRPr sz="6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